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7162" y="3367454"/>
            <a:ext cx="4257675" cy="8572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b="63537"/>
          <a:stretch/>
        </p:blipFill>
        <p:spPr>
          <a:xfrm>
            <a:off x="413238" y="2627595"/>
            <a:ext cx="11271739" cy="7574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09545C5F-FB64-2558-9C53-D7355D9E88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23379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A13FA229-121D-0E24-25C5-5A26293E183D}"/>
              </a:ext>
            </a:extLst>
          </p:cNvPr>
          <p:cNvSpPr/>
          <p:nvPr/>
        </p:nvSpPr>
        <p:spPr bwMode="white">
          <a:xfrm>
            <a:off x="1140694" y="1275416"/>
            <a:ext cx="209454" cy="2002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59D87320-F212-842B-7165-78EA73D60824}"/>
              </a:ext>
            </a:extLst>
          </p:cNvPr>
          <p:cNvSpPr/>
          <p:nvPr/>
        </p:nvSpPr>
        <p:spPr bwMode="white">
          <a:xfrm>
            <a:off x="1131173" y="2000120"/>
            <a:ext cx="218975" cy="2097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7AD349B1-D982-5C78-E750-C1452831B969}"/>
              </a:ext>
            </a:extLst>
          </p:cNvPr>
          <p:cNvSpPr/>
          <p:nvPr/>
        </p:nvSpPr>
        <p:spPr bwMode="white">
          <a:xfrm>
            <a:off x="1112132" y="2734360"/>
            <a:ext cx="247537" cy="2002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1C0135E4-CAF5-DE5D-36F8-06CDEF9380DC}"/>
              </a:ext>
            </a:extLst>
          </p:cNvPr>
          <p:cNvSpPr/>
          <p:nvPr/>
        </p:nvSpPr>
        <p:spPr bwMode="white">
          <a:xfrm>
            <a:off x="1131173" y="3459064"/>
            <a:ext cx="218975" cy="2097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FD34A7EF-4BF1-F226-5174-6BD7D1A9F910}"/>
              </a:ext>
            </a:extLst>
          </p:cNvPr>
          <p:cNvSpPr/>
          <p:nvPr/>
        </p:nvSpPr>
        <p:spPr bwMode="white">
          <a:xfrm>
            <a:off x="1112132" y="4193304"/>
            <a:ext cx="247537" cy="2002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856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8AB9BE37-70AE-6D76-9D9C-A38B07DB5E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12658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C3F75A2B-70DB-348A-7B57-894835629740}"/>
              </a:ext>
            </a:extLst>
          </p:cNvPr>
          <p:cNvSpPr/>
          <p:nvPr/>
        </p:nvSpPr>
        <p:spPr bwMode="white">
          <a:xfrm>
            <a:off x="1350148" y="2943243"/>
            <a:ext cx="190413" cy="2001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7134C7D3-78EA-83C3-B645-660BF4A87CEC}"/>
              </a:ext>
            </a:extLst>
          </p:cNvPr>
          <p:cNvSpPr/>
          <p:nvPr/>
        </p:nvSpPr>
        <p:spPr bwMode="white">
          <a:xfrm>
            <a:off x="3425652" y="2952775"/>
            <a:ext cx="190413" cy="2001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48E611DE-256C-C184-425E-0C218E2DD5B0}"/>
              </a:ext>
            </a:extLst>
          </p:cNvPr>
          <p:cNvSpPr/>
          <p:nvPr/>
        </p:nvSpPr>
        <p:spPr bwMode="white">
          <a:xfrm>
            <a:off x="5491636" y="2943243"/>
            <a:ext cx="209454" cy="2001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65541014-DDE7-90D6-C6B8-12834D083AA7}"/>
              </a:ext>
            </a:extLst>
          </p:cNvPr>
          <p:cNvSpPr/>
          <p:nvPr/>
        </p:nvSpPr>
        <p:spPr bwMode="white">
          <a:xfrm>
            <a:off x="7595702" y="2952775"/>
            <a:ext cx="142809" cy="1906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00D4029A-BB13-CEE3-BE4E-F0A38BDB7F74}"/>
              </a:ext>
            </a:extLst>
          </p:cNvPr>
          <p:cNvSpPr/>
          <p:nvPr/>
        </p:nvSpPr>
        <p:spPr bwMode="white">
          <a:xfrm>
            <a:off x="9652165" y="2943243"/>
            <a:ext cx="199933" cy="20970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969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88756196-CB51-ED5C-E982-D7C58B5E8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5003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275DC3E2-14E9-E5AB-96B1-053AB58D7F98}"/>
              </a:ext>
            </a:extLst>
          </p:cNvPr>
          <p:cNvSpPr/>
          <p:nvPr/>
        </p:nvSpPr>
        <p:spPr bwMode="white">
          <a:xfrm>
            <a:off x="1112132" y="1370660"/>
            <a:ext cx="247537" cy="2002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C7C1729C-6B87-DB9F-0285-12D78B63A9C2}"/>
              </a:ext>
            </a:extLst>
          </p:cNvPr>
          <p:cNvSpPr/>
          <p:nvPr/>
        </p:nvSpPr>
        <p:spPr bwMode="white">
          <a:xfrm>
            <a:off x="1112132" y="2095285"/>
            <a:ext cx="247537" cy="20975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F1E27E6A-0FFB-EC77-17E3-E137D8610154}"/>
              </a:ext>
            </a:extLst>
          </p:cNvPr>
          <p:cNvSpPr/>
          <p:nvPr/>
        </p:nvSpPr>
        <p:spPr bwMode="white">
          <a:xfrm>
            <a:off x="1140694" y="2829444"/>
            <a:ext cx="209454" cy="2002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3474B547-77A3-EC3F-141D-CFD6F078459D}"/>
              </a:ext>
            </a:extLst>
          </p:cNvPr>
          <p:cNvSpPr/>
          <p:nvPr/>
        </p:nvSpPr>
        <p:spPr bwMode="white">
          <a:xfrm>
            <a:off x="1112132" y="3554069"/>
            <a:ext cx="247537" cy="2002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97D6BE20-BC81-A254-1B26-62EDA11929EF}"/>
              </a:ext>
            </a:extLst>
          </p:cNvPr>
          <p:cNvSpPr/>
          <p:nvPr/>
        </p:nvSpPr>
        <p:spPr bwMode="white">
          <a:xfrm>
            <a:off x="1112132" y="4288228"/>
            <a:ext cx="247537" cy="2002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99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5CB832AF-5725-B66C-70E8-DDEBB7335C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48100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2BA1C060-DABF-A7D8-D378-CA7953EC4397}"/>
              </a:ext>
            </a:extLst>
          </p:cNvPr>
          <p:cNvSpPr/>
          <p:nvPr/>
        </p:nvSpPr>
        <p:spPr bwMode="white">
          <a:xfrm>
            <a:off x="1112132" y="1332773"/>
            <a:ext cx="247537" cy="2002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43865F39-D54D-D028-87FC-A524D5EF7EA5}"/>
              </a:ext>
            </a:extLst>
          </p:cNvPr>
          <p:cNvSpPr/>
          <p:nvPr/>
        </p:nvSpPr>
        <p:spPr bwMode="white">
          <a:xfrm>
            <a:off x="1140694" y="2057584"/>
            <a:ext cx="209454" cy="2098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EC36C67A-6E6D-A907-1576-2D7B7167455E}"/>
              </a:ext>
            </a:extLst>
          </p:cNvPr>
          <p:cNvSpPr/>
          <p:nvPr/>
        </p:nvSpPr>
        <p:spPr bwMode="white">
          <a:xfrm>
            <a:off x="1112132" y="2791932"/>
            <a:ext cx="247537" cy="2002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492A66BA-7D67-B0B2-08D0-CA1F6930084C}"/>
              </a:ext>
            </a:extLst>
          </p:cNvPr>
          <p:cNvSpPr/>
          <p:nvPr/>
        </p:nvSpPr>
        <p:spPr bwMode="white">
          <a:xfrm>
            <a:off x="1140694" y="3516743"/>
            <a:ext cx="209454" cy="2098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755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锵锵 成</cp:lastModifiedBy>
  <cp:revision>7</cp:revision>
  <dcterms:created xsi:type="dcterms:W3CDTF">2023-07-10T09:28:00Z</dcterms:created>
  <dcterms:modified xsi:type="dcterms:W3CDTF">2024-08-28T07:27:57Z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