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58" r:id="rId4"/>
    <p:sldId id="262" r:id="rId5"/>
    <p:sldId id="261" r:id="rId6"/>
    <p:sldId id="260" r:id="rId7"/>
    <p:sldId id="259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1612" y="3437792"/>
            <a:ext cx="9248775" cy="914400"/>
          </a:xfrm>
          <a:prstGeom prst="rect">
            <a:avLst/>
          </a:prstGeom>
        </p:spPr>
      </p:pic>
      <p:pic>
        <p:nvPicPr>
          <p:cNvPr id="3" name="img_16777215">
            <a:extLst>
              <a:ext uri="{FF2B5EF4-FFF2-40B4-BE49-F238E27FC236}">
                <a16:creationId xmlns:a16="http://schemas.microsoft.com/office/drawing/2014/main" id="{FB5DB9EF-EA9A-015C-0223-2B19C2D0AEE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843"/>
          <a:stretch/>
        </p:blipFill>
        <p:spPr>
          <a:xfrm>
            <a:off x="3747970" y="2732366"/>
            <a:ext cx="4510938" cy="100543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129446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EB351C94-DCB3-72AE-88D1-6FCD5AB69B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38484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61EF5644-7F24-0F73-1677-699CA1E0A70E}"/>
              </a:ext>
            </a:extLst>
          </p:cNvPr>
          <p:cNvSpPr/>
          <p:nvPr/>
        </p:nvSpPr>
        <p:spPr bwMode="white">
          <a:xfrm>
            <a:off x="1131173" y="1122781"/>
            <a:ext cx="218975" cy="2097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7E6B5E42-8C63-0669-D8DF-FECC229D1F1C}"/>
              </a:ext>
            </a:extLst>
          </p:cNvPr>
          <p:cNvSpPr/>
          <p:nvPr/>
        </p:nvSpPr>
        <p:spPr bwMode="white">
          <a:xfrm>
            <a:off x="1112132" y="1685332"/>
            <a:ext cx="247537" cy="2002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A7CEAB09-E568-DE3A-2457-0A785BE23564}"/>
              </a:ext>
            </a:extLst>
          </p:cNvPr>
          <p:cNvSpPr/>
          <p:nvPr/>
        </p:nvSpPr>
        <p:spPr bwMode="white">
          <a:xfrm>
            <a:off x="1140694" y="2238348"/>
            <a:ext cx="209454" cy="2002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64187F17-AD63-0414-9CC3-6355D4814BBE}"/>
              </a:ext>
            </a:extLst>
          </p:cNvPr>
          <p:cNvSpPr/>
          <p:nvPr/>
        </p:nvSpPr>
        <p:spPr bwMode="white">
          <a:xfrm>
            <a:off x="1131173" y="2781830"/>
            <a:ext cx="218975" cy="2097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6284D0A1-5C26-1E58-4134-201B7C864253}"/>
              </a:ext>
            </a:extLst>
          </p:cNvPr>
          <p:cNvSpPr/>
          <p:nvPr/>
        </p:nvSpPr>
        <p:spPr bwMode="white">
          <a:xfrm>
            <a:off x="1140694" y="3344381"/>
            <a:ext cx="209454" cy="2002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C6CAA4C8-9ADA-5D17-A0C7-E01E6F5B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56617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6ABB873B-9989-AFE3-374A-3D8E90ABA999}"/>
              </a:ext>
            </a:extLst>
          </p:cNvPr>
          <p:cNvSpPr/>
          <p:nvPr/>
        </p:nvSpPr>
        <p:spPr bwMode="white">
          <a:xfrm>
            <a:off x="1616727" y="2457748"/>
            <a:ext cx="218975" cy="20023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7FB4182A-A022-18DC-3DB3-1B849D6048E3}"/>
              </a:ext>
            </a:extLst>
          </p:cNvPr>
          <p:cNvSpPr/>
          <p:nvPr/>
        </p:nvSpPr>
        <p:spPr bwMode="white">
          <a:xfrm>
            <a:off x="4044495" y="2457748"/>
            <a:ext cx="247537" cy="20023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59245DC3-FD49-2931-0D04-6707C8B4F80E}"/>
              </a:ext>
            </a:extLst>
          </p:cNvPr>
          <p:cNvSpPr/>
          <p:nvPr/>
        </p:nvSpPr>
        <p:spPr bwMode="white">
          <a:xfrm>
            <a:off x="6500826" y="2457748"/>
            <a:ext cx="228495" cy="20023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8F562DDA-92D0-6AF5-70D8-CE9621F2413D}"/>
              </a:ext>
            </a:extLst>
          </p:cNvPr>
          <p:cNvSpPr/>
          <p:nvPr/>
        </p:nvSpPr>
        <p:spPr bwMode="white">
          <a:xfrm>
            <a:off x="8957157" y="2457748"/>
            <a:ext cx="209454" cy="20023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539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6EE2A7A1-FFC7-079F-1717-A573B09973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6431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63DC6A79-5F43-E23C-B767-308F8764B989}"/>
              </a:ext>
            </a:extLst>
          </p:cNvPr>
          <p:cNvSpPr/>
          <p:nvPr/>
        </p:nvSpPr>
        <p:spPr bwMode="white">
          <a:xfrm>
            <a:off x="1093090" y="1590261"/>
            <a:ext cx="276099" cy="23842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239F00DC-B448-B408-972B-01F48D40F0BD}"/>
              </a:ext>
            </a:extLst>
          </p:cNvPr>
          <p:cNvSpPr/>
          <p:nvPr/>
        </p:nvSpPr>
        <p:spPr bwMode="white">
          <a:xfrm>
            <a:off x="5053685" y="1580724"/>
            <a:ext cx="285619" cy="2574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BF361739-7167-D405-5651-A599922F74EB}"/>
              </a:ext>
            </a:extLst>
          </p:cNvPr>
          <p:cNvSpPr/>
          <p:nvPr/>
        </p:nvSpPr>
        <p:spPr bwMode="white">
          <a:xfrm>
            <a:off x="1083570" y="3097093"/>
            <a:ext cx="285619" cy="24795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3" name="矩形 12">
            <a:extLst>
              <a:ext uri="{FF2B5EF4-FFF2-40B4-BE49-F238E27FC236}">
                <a16:creationId xmlns:a16="http://schemas.microsoft.com/office/drawing/2014/main" id="{4F9CAAB9-A570-15B9-80E8-814BC963A702}"/>
              </a:ext>
            </a:extLst>
          </p:cNvPr>
          <p:cNvSpPr/>
          <p:nvPr/>
        </p:nvSpPr>
        <p:spPr bwMode="white">
          <a:xfrm>
            <a:off x="5053685" y="3097093"/>
            <a:ext cx="285619" cy="2574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372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0E6CD859-9DC9-9046-FF0E-98767476CB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52777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F25F77D8-7158-8884-06A9-C816FF5E5685}"/>
              </a:ext>
            </a:extLst>
          </p:cNvPr>
          <p:cNvSpPr/>
          <p:nvPr/>
        </p:nvSpPr>
        <p:spPr bwMode="white">
          <a:xfrm>
            <a:off x="1902347" y="1151169"/>
            <a:ext cx="199933" cy="2001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E1FD8B98-D0B9-EE53-5AB9-FE20EDF47D1F}"/>
              </a:ext>
            </a:extLst>
          </p:cNvPr>
          <p:cNvSpPr/>
          <p:nvPr/>
        </p:nvSpPr>
        <p:spPr bwMode="white">
          <a:xfrm>
            <a:off x="1845223" y="2809764"/>
            <a:ext cx="228495" cy="2001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2463326A-D26F-D09E-D0EB-CF519631D987}"/>
              </a:ext>
            </a:extLst>
          </p:cNvPr>
          <p:cNvSpPr/>
          <p:nvPr/>
        </p:nvSpPr>
        <p:spPr bwMode="white">
          <a:xfrm>
            <a:off x="6281851" y="3905962"/>
            <a:ext cx="218975" cy="20970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7B122960-23BF-D7A8-3EC5-FD58DC536085}"/>
              </a:ext>
            </a:extLst>
          </p:cNvPr>
          <p:cNvSpPr/>
          <p:nvPr/>
        </p:nvSpPr>
        <p:spPr bwMode="white">
          <a:xfrm>
            <a:off x="3758876" y="4468359"/>
            <a:ext cx="247537" cy="2001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93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User</cp:lastModifiedBy>
  <cp:revision>8</cp:revision>
  <dcterms:created xsi:type="dcterms:W3CDTF">2023-07-10T09:28:00Z</dcterms:created>
  <dcterms:modified xsi:type="dcterms:W3CDTF">2024-08-28T07:15:17Z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