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4" r:id="rId4"/>
    <p:sldId id="263" r:id="rId5"/>
    <p:sldId id="262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FC733B5-370E-57A2-92E8-651E023228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07" y="3323009"/>
            <a:ext cx="11520000" cy="11264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FB5DB9EF-EA9A-015C-0223-2B19C2D0AE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843"/>
          <a:stretch/>
        </p:blipFill>
        <p:spPr>
          <a:xfrm>
            <a:off x="3756762" y="2688404"/>
            <a:ext cx="4510938" cy="1005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FC3E558-6D45-3F1E-ADBA-B2B373EE4C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485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B1E3993-26FB-FB4F-8303-635BAB7F302A}"/>
              </a:ext>
            </a:extLst>
          </p:cNvPr>
          <p:cNvSpPr/>
          <p:nvPr/>
        </p:nvSpPr>
        <p:spPr bwMode="white">
          <a:xfrm>
            <a:off x="1112132" y="960160"/>
            <a:ext cx="247537" cy="2000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9A458EA-5B4B-CD05-6A52-57E5FE443D9E}"/>
              </a:ext>
            </a:extLst>
          </p:cNvPr>
          <p:cNvSpPr/>
          <p:nvPr/>
        </p:nvSpPr>
        <p:spPr bwMode="white">
          <a:xfrm>
            <a:off x="1131173" y="1741321"/>
            <a:ext cx="218975" cy="2000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5C31828-931F-E8C1-CB5D-253B82F0C307}"/>
              </a:ext>
            </a:extLst>
          </p:cNvPr>
          <p:cNvSpPr/>
          <p:nvPr/>
        </p:nvSpPr>
        <p:spPr bwMode="white">
          <a:xfrm>
            <a:off x="1140694" y="2522483"/>
            <a:ext cx="209454" cy="2000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29FCD07-5776-AA84-1B94-E9F8B20F2D2F}"/>
              </a:ext>
            </a:extLst>
          </p:cNvPr>
          <p:cNvSpPr/>
          <p:nvPr/>
        </p:nvSpPr>
        <p:spPr bwMode="white">
          <a:xfrm>
            <a:off x="1140694" y="3303644"/>
            <a:ext cx="209454" cy="2000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885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042C9A5-C615-ACCF-8C19-A3B843967F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211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ACB3DA5-1019-88E2-1D27-6514EE521CEE}"/>
              </a:ext>
            </a:extLst>
          </p:cNvPr>
          <p:cNvSpPr/>
          <p:nvPr/>
        </p:nvSpPr>
        <p:spPr bwMode="white">
          <a:xfrm>
            <a:off x="1140694" y="922226"/>
            <a:ext cx="209454" cy="200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F063F1C-B961-573E-12CF-2CD4C60A1F33}"/>
              </a:ext>
            </a:extLst>
          </p:cNvPr>
          <p:cNvSpPr/>
          <p:nvPr/>
        </p:nvSpPr>
        <p:spPr bwMode="white">
          <a:xfrm>
            <a:off x="1112132" y="1703626"/>
            <a:ext cx="247537" cy="200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8C53CCA-3AEE-2124-1240-3D64AC2680F0}"/>
              </a:ext>
            </a:extLst>
          </p:cNvPr>
          <p:cNvSpPr/>
          <p:nvPr/>
        </p:nvSpPr>
        <p:spPr bwMode="white">
          <a:xfrm>
            <a:off x="1112132" y="2485026"/>
            <a:ext cx="247537" cy="200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8C95F13-55E2-911D-8937-BE34696C26AD}"/>
              </a:ext>
            </a:extLst>
          </p:cNvPr>
          <p:cNvSpPr/>
          <p:nvPr/>
        </p:nvSpPr>
        <p:spPr bwMode="white">
          <a:xfrm>
            <a:off x="1140694" y="3266425"/>
            <a:ext cx="209454" cy="200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21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66BBDAA-7CFC-FAF7-3813-E478088155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772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BF30DB9-730C-6158-C1F7-628015BBDFBA}"/>
              </a:ext>
            </a:extLst>
          </p:cNvPr>
          <p:cNvSpPr/>
          <p:nvPr/>
        </p:nvSpPr>
        <p:spPr bwMode="white">
          <a:xfrm>
            <a:off x="3330446" y="1188883"/>
            <a:ext cx="209454" cy="209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img_16777215">
            <a:extLst>
              <a:ext uri="{FF2B5EF4-FFF2-40B4-BE49-F238E27FC236}">
                <a16:creationId xmlns:a16="http://schemas.microsoft.com/office/drawing/2014/main" id="{4467002B-55F0-A09D-C5AF-597E0C4114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00" y="2149680"/>
            <a:ext cx="11520000" cy="40662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C3491F5-89F7-D5CD-7127-A3DC361B90FC}"/>
              </a:ext>
            </a:extLst>
          </p:cNvPr>
          <p:cNvSpPr/>
          <p:nvPr/>
        </p:nvSpPr>
        <p:spPr bwMode="white">
          <a:xfrm>
            <a:off x="3321133" y="2949589"/>
            <a:ext cx="228495" cy="1999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8A9AE09-61E6-845B-0B06-79DD0065BFDF}"/>
              </a:ext>
            </a:extLst>
          </p:cNvPr>
          <p:cNvSpPr/>
          <p:nvPr/>
        </p:nvSpPr>
        <p:spPr bwMode="white">
          <a:xfrm>
            <a:off x="3302092" y="4301816"/>
            <a:ext cx="257057" cy="1999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972BDB6-1CED-FDBF-9ACC-528DB89D351D}"/>
              </a:ext>
            </a:extLst>
          </p:cNvPr>
          <p:cNvSpPr/>
          <p:nvPr/>
        </p:nvSpPr>
        <p:spPr bwMode="white">
          <a:xfrm>
            <a:off x="4254158" y="5254089"/>
            <a:ext cx="218975" cy="209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014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2AE6281-9E6F-74CB-DC12-FF519DE84D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1155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960C9E5-E622-E638-778B-56DCB2DAAED6}"/>
              </a:ext>
            </a:extLst>
          </p:cNvPr>
          <p:cNvSpPr/>
          <p:nvPr/>
        </p:nvSpPr>
        <p:spPr bwMode="white">
          <a:xfrm>
            <a:off x="1131173" y="960351"/>
            <a:ext cx="190413" cy="1905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12E7941-A65F-7C03-636A-F6A7D04A6268}"/>
              </a:ext>
            </a:extLst>
          </p:cNvPr>
          <p:cNvSpPr/>
          <p:nvPr/>
        </p:nvSpPr>
        <p:spPr bwMode="white">
          <a:xfrm>
            <a:off x="6738842" y="960351"/>
            <a:ext cx="199933" cy="2001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99B3FCC-1190-90D0-56A1-28D3C5F1DA22}"/>
              </a:ext>
            </a:extLst>
          </p:cNvPr>
          <p:cNvSpPr/>
          <p:nvPr/>
        </p:nvSpPr>
        <p:spPr bwMode="white">
          <a:xfrm>
            <a:off x="1131173" y="1341527"/>
            <a:ext cx="199933" cy="209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E8964FF-C14F-372F-72E2-C4D610BCA12D}"/>
              </a:ext>
            </a:extLst>
          </p:cNvPr>
          <p:cNvSpPr/>
          <p:nvPr/>
        </p:nvSpPr>
        <p:spPr bwMode="white">
          <a:xfrm>
            <a:off x="1131173" y="1732233"/>
            <a:ext cx="199933" cy="209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973401C-904C-FF3E-BEB5-0E98DCEE0BFB}"/>
              </a:ext>
            </a:extLst>
          </p:cNvPr>
          <p:cNvSpPr/>
          <p:nvPr/>
        </p:nvSpPr>
        <p:spPr bwMode="white">
          <a:xfrm>
            <a:off x="6738842" y="1732233"/>
            <a:ext cx="199933" cy="209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0DA8ED3-34E6-C9AF-CC24-F5607E7225A5}"/>
              </a:ext>
            </a:extLst>
          </p:cNvPr>
          <p:cNvSpPr/>
          <p:nvPr/>
        </p:nvSpPr>
        <p:spPr bwMode="white">
          <a:xfrm>
            <a:off x="1131173" y="2122938"/>
            <a:ext cx="190413" cy="209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477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User</cp:lastModifiedBy>
  <cp:revision>6</cp:revision>
  <dcterms:created xsi:type="dcterms:W3CDTF">2023-07-10T09:28:00Z</dcterms:created>
  <dcterms:modified xsi:type="dcterms:W3CDTF">2024-08-28T07:15:03Z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