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3191121"/>
            <a:ext cx="6972300" cy="1238250"/>
          </a:xfrm>
          <a:prstGeom prst="rect">
            <a:avLst/>
          </a:prstGeom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FB5DB9EF-EA9A-015C-0223-2B19C2D0AE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43"/>
          <a:stretch/>
        </p:blipFill>
        <p:spPr>
          <a:xfrm>
            <a:off x="3756762" y="2688404"/>
            <a:ext cx="4510938" cy="1005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F19CF1-334C-01FB-EAAA-1E96930CE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8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DAE4103-ADEA-6771-59F5-3271079DCEC2}"/>
              </a:ext>
            </a:extLst>
          </p:cNvPr>
          <p:cNvSpPr/>
          <p:nvPr/>
        </p:nvSpPr>
        <p:spPr bwMode="white">
          <a:xfrm>
            <a:off x="3530380" y="2199568"/>
            <a:ext cx="5455338" cy="1896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5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CDCC38-DA6E-D450-EFDC-9B078D2936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5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05C6F7-C8FE-29BF-4486-F86FFC887074}"/>
              </a:ext>
            </a:extLst>
          </p:cNvPr>
          <p:cNvSpPr/>
          <p:nvPr/>
        </p:nvSpPr>
        <p:spPr bwMode="white">
          <a:xfrm>
            <a:off x="2721123" y="2956931"/>
            <a:ext cx="599801" cy="267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868171-32B3-EB1F-8E7C-6455C996CFE8}"/>
              </a:ext>
            </a:extLst>
          </p:cNvPr>
          <p:cNvSpPr/>
          <p:nvPr/>
        </p:nvSpPr>
        <p:spPr bwMode="white">
          <a:xfrm>
            <a:off x="4891834" y="2956931"/>
            <a:ext cx="599801" cy="267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78AECEB-8085-644B-4974-7B168F404CC5}"/>
              </a:ext>
            </a:extLst>
          </p:cNvPr>
          <p:cNvSpPr/>
          <p:nvPr/>
        </p:nvSpPr>
        <p:spPr bwMode="white">
          <a:xfrm>
            <a:off x="7072066" y="2956931"/>
            <a:ext cx="599801" cy="267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2F1AC1-4EE2-A76D-6AF5-277FEA0BCD4A}"/>
              </a:ext>
            </a:extLst>
          </p:cNvPr>
          <p:cNvSpPr/>
          <p:nvPr/>
        </p:nvSpPr>
        <p:spPr bwMode="white">
          <a:xfrm>
            <a:off x="9242776" y="2956931"/>
            <a:ext cx="599802" cy="267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78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FB5A79-6507-6DF5-B936-9C4D0F2932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9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31538F7-BE06-C913-B877-183F12B0D555}"/>
              </a:ext>
            </a:extLst>
          </p:cNvPr>
          <p:cNvSpPr/>
          <p:nvPr/>
        </p:nvSpPr>
        <p:spPr bwMode="white">
          <a:xfrm>
            <a:off x="2349818" y="1334076"/>
            <a:ext cx="685487" cy="410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BAFA40-9043-FDE4-530B-1171DE759F3C}"/>
              </a:ext>
            </a:extLst>
          </p:cNvPr>
          <p:cNvSpPr/>
          <p:nvPr/>
        </p:nvSpPr>
        <p:spPr bwMode="white">
          <a:xfrm>
            <a:off x="5358347" y="1334076"/>
            <a:ext cx="790214" cy="410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69FB9F-1ACC-C39F-F9FA-8F1B8852A24D}"/>
              </a:ext>
            </a:extLst>
          </p:cNvPr>
          <p:cNvSpPr/>
          <p:nvPr/>
        </p:nvSpPr>
        <p:spPr bwMode="white">
          <a:xfrm>
            <a:off x="8719140" y="1334076"/>
            <a:ext cx="933024" cy="410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75234AF-4ECA-04E9-7E18-CC1F8423EBDA}"/>
              </a:ext>
            </a:extLst>
          </p:cNvPr>
          <p:cNvSpPr/>
          <p:nvPr/>
        </p:nvSpPr>
        <p:spPr bwMode="white">
          <a:xfrm>
            <a:off x="2178446" y="2375001"/>
            <a:ext cx="1037752" cy="410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B4AD839-CFA6-1F7F-9BDB-381B2EF18B88}"/>
              </a:ext>
            </a:extLst>
          </p:cNvPr>
          <p:cNvSpPr/>
          <p:nvPr/>
        </p:nvSpPr>
        <p:spPr bwMode="white">
          <a:xfrm>
            <a:off x="5415471" y="2375001"/>
            <a:ext cx="704528" cy="410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B5331A5-6F98-BC61-B128-6D54993F9FE6}"/>
              </a:ext>
            </a:extLst>
          </p:cNvPr>
          <p:cNvSpPr/>
          <p:nvPr/>
        </p:nvSpPr>
        <p:spPr bwMode="white">
          <a:xfrm>
            <a:off x="8671537" y="2375001"/>
            <a:ext cx="1047272" cy="410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4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DC759A-0840-27DA-F153-4936732203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3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C607829-6608-CD5B-11CA-18B5C82F177D}"/>
              </a:ext>
            </a:extLst>
          </p:cNvPr>
          <p:cNvSpPr/>
          <p:nvPr/>
        </p:nvSpPr>
        <p:spPr bwMode="white">
          <a:xfrm>
            <a:off x="1502479" y="2714458"/>
            <a:ext cx="485553" cy="419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FAD2444-D05D-6FA5-9EFA-6B33FB19FE54}"/>
              </a:ext>
            </a:extLst>
          </p:cNvPr>
          <p:cNvSpPr/>
          <p:nvPr/>
        </p:nvSpPr>
        <p:spPr bwMode="white">
          <a:xfrm>
            <a:off x="4272991" y="2714458"/>
            <a:ext cx="476033" cy="419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F5626AA-D81F-AC97-F651-56D9E8FF0B06}"/>
              </a:ext>
            </a:extLst>
          </p:cNvPr>
          <p:cNvSpPr/>
          <p:nvPr/>
        </p:nvSpPr>
        <p:spPr bwMode="white">
          <a:xfrm>
            <a:off x="6205685" y="2714458"/>
            <a:ext cx="476034" cy="419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075531C-F79A-8B45-5658-E5A3F848075E}"/>
              </a:ext>
            </a:extLst>
          </p:cNvPr>
          <p:cNvSpPr/>
          <p:nvPr/>
        </p:nvSpPr>
        <p:spPr bwMode="white">
          <a:xfrm>
            <a:off x="8452561" y="2714458"/>
            <a:ext cx="476033" cy="419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4434B62-98BF-698A-1114-CC3E6EF67CB9}"/>
              </a:ext>
            </a:extLst>
          </p:cNvPr>
          <p:cNvSpPr/>
          <p:nvPr/>
        </p:nvSpPr>
        <p:spPr bwMode="white">
          <a:xfrm>
            <a:off x="1730975" y="3467503"/>
            <a:ext cx="218975" cy="228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0C86901-84D2-7873-281B-B12E6B1982C9}"/>
              </a:ext>
            </a:extLst>
          </p:cNvPr>
          <p:cNvSpPr/>
          <p:nvPr/>
        </p:nvSpPr>
        <p:spPr bwMode="white">
          <a:xfrm>
            <a:off x="3987371" y="3286391"/>
            <a:ext cx="285619" cy="40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B2258CC-7D91-A0BA-3935-444494ADC794}"/>
              </a:ext>
            </a:extLst>
          </p:cNvPr>
          <p:cNvSpPr/>
          <p:nvPr/>
        </p:nvSpPr>
        <p:spPr bwMode="white">
          <a:xfrm>
            <a:off x="6443702" y="3286391"/>
            <a:ext cx="228495" cy="40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6E6D666-3E83-89BE-BB3A-F8792EAAC5A4}"/>
              </a:ext>
            </a:extLst>
          </p:cNvPr>
          <p:cNvSpPr/>
          <p:nvPr/>
        </p:nvSpPr>
        <p:spPr bwMode="white">
          <a:xfrm>
            <a:off x="8690578" y="3457971"/>
            <a:ext cx="266578" cy="238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7</cp:revision>
  <dcterms:created xsi:type="dcterms:W3CDTF">2023-07-10T09:28:00Z</dcterms:created>
  <dcterms:modified xsi:type="dcterms:W3CDTF">2024-08-28T07:14:51Z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