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58" r:id="rId4"/>
    <p:sldId id="262" r:id="rId5"/>
    <p:sldId id="261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612" y="3031514"/>
            <a:ext cx="6200775" cy="1533525"/>
          </a:xfrm>
          <a:prstGeom prst="rect">
            <a:avLst/>
          </a:prstGeom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FB5DB9EF-EA9A-015C-0223-2B19C2D0AE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43"/>
          <a:stretch/>
        </p:blipFill>
        <p:spPr>
          <a:xfrm>
            <a:off x="3756762" y="2688404"/>
            <a:ext cx="4510938" cy="1005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948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5D7434-2B8C-C760-1665-7379E415A2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00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5F57167-D6F5-B1EF-E3DB-21CE2FFA5272}"/>
              </a:ext>
            </a:extLst>
          </p:cNvPr>
          <p:cNvSpPr/>
          <p:nvPr/>
        </p:nvSpPr>
        <p:spPr bwMode="white">
          <a:xfrm>
            <a:off x="1140694" y="2084150"/>
            <a:ext cx="199933" cy="200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EF69377-BE7F-D48C-C64E-B9043001E63C}"/>
              </a:ext>
            </a:extLst>
          </p:cNvPr>
          <p:cNvSpPr/>
          <p:nvPr/>
        </p:nvSpPr>
        <p:spPr bwMode="white">
          <a:xfrm>
            <a:off x="1112132" y="2608063"/>
            <a:ext cx="247537" cy="200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C8EED64-1AB1-7DC4-4C0A-F1B74BA05740}"/>
              </a:ext>
            </a:extLst>
          </p:cNvPr>
          <p:cNvSpPr/>
          <p:nvPr/>
        </p:nvSpPr>
        <p:spPr bwMode="white">
          <a:xfrm>
            <a:off x="1131173" y="3122450"/>
            <a:ext cx="218975" cy="209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DDC6218-7A99-C788-F71B-96653BCB1E57}"/>
              </a:ext>
            </a:extLst>
          </p:cNvPr>
          <p:cNvSpPr/>
          <p:nvPr/>
        </p:nvSpPr>
        <p:spPr bwMode="white">
          <a:xfrm>
            <a:off x="1140694" y="3646363"/>
            <a:ext cx="209454" cy="209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AFCD11B-2188-9843-04D6-C4E5CC61C24E}"/>
              </a:ext>
            </a:extLst>
          </p:cNvPr>
          <p:cNvSpPr/>
          <p:nvPr/>
        </p:nvSpPr>
        <p:spPr bwMode="white">
          <a:xfrm>
            <a:off x="1131173" y="4170276"/>
            <a:ext cx="218975" cy="209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4F0BDD-3F5A-F446-F039-DBEA057C2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03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8362A09-57CB-4E71-7838-7275C5CEB237}"/>
              </a:ext>
            </a:extLst>
          </p:cNvPr>
          <p:cNvSpPr/>
          <p:nvPr/>
        </p:nvSpPr>
        <p:spPr bwMode="white">
          <a:xfrm>
            <a:off x="1131173" y="2590133"/>
            <a:ext cx="218975" cy="20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801E81E-0932-42AD-07C3-73AE0EA532FC}"/>
              </a:ext>
            </a:extLst>
          </p:cNvPr>
          <p:cNvSpPr/>
          <p:nvPr/>
        </p:nvSpPr>
        <p:spPr bwMode="white">
          <a:xfrm>
            <a:off x="1112132" y="3114309"/>
            <a:ext cx="247537" cy="20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09CAB95-62C5-1BC8-5F90-E240007157EE}"/>
              </a:ext>
            </a:extLst>
          </p:cNvPr>
          <p:cNvSpPr/>
          <p:nvPr/>
        </p:nvSpPr>
        <p:spPr bwMode="white">
          <a:xfrm>
            <a:off x="1150214" y="3628955"/>
            <a:ext cx="190413" cy="209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53221F7-4F6C-8FC5-EFAD-1E2B2D812A2F}"/>
              </a:ext>
            </a:extLst>
          </p:cNvPr>
          <p:cNvSpPr/>
          <p:nvPr/>
        </p:nvSpPr>
        <p:spPr bwMode="white">
          <a:xfrm>
            <a:off x="1131173" y="4153132"/>
            <a:ext cx="218975" cy="209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1AC9820-9707-3A23-93EF-A74A4B398AAE}"/>
              </a:ext>
            </a:extLst>
          </p:cNvPr>
          <p:cNvSpPr/>
          <p:nvPr/>
        </p:nvSpPr>
        <p:spPr bwMode="white">
          <a:xfrm>
            <a:off x="1140694" y="4677309"/>
            <a:ext cx="209454" cy="20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1628D99-DA68-F5EF-571B-6087DA714BC8}"/>
              </a:ext>
            </a:extLst>
          </p:cNvPr>
          <p:cNvSpPr/>
          <p:nvPr/>
        </p:nvSpPr>
        <p:spPr bwMode="white">
          <a:xfrm>
            <a:off x="1140694" y="5201485"/>
            <a:ext cx="199933" cy="20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73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F9A684-BD62-56FC-A722-6C7F85EF4F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51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8567F9-7300-4A04-6807-9D42B12E8D0C}"/>
              </a:ext>
            </a:extLst>
          </p:cNvPr>
          <p:cNvSpPr/>
          <p:nvPr/>
        </p:nvSpPr>
        <p:spPr bwMode="white">
          <a:xfrm>
            <a:off x="1140694" y="1131239"/>
            <a:ext cx="209454" cy="209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13459EA-3981-51BE-D88A-EBBA1F316B56}"/>
              </a:ext>
            </a:extLst>
          </p:cNvPr>
          <p:cNvSpPr/>
          <p:nvPr/>
        </p:nvSpPr>
        <p:spPr bwMode="white">
          <a:xfrm>
            <a:off x="5948628" y="1131239"/>
            <a:ext cx="218975" cy="209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C81EB50C-33C7-14D7-D5DA-AE4E4E4A8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3" y="2804261"/>
            <a:ext cx="11520000" cy="3187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B8E86C7-5111-E8BC-FF85-AC0B14A0063F}"/>
              </a:ext>
            </a:extLst>
          </p:cNvPr>
          <p:cNvSpPr/>
          <p:nvPr/>
        </p:nvSpPr>
        <p:spPr bwMode="white">
          <a:xfrm>
            <a:off x="1129923" y="2985558"/>
            <a:ext cx="218975" cy="209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91F5020-8923-5BBC-CEC1-29E5EAAAE41B}"/>
              </a:ext>
            </a:extLst>
          </p:cNvPr>
          <p:cNvSpPr/>
          <p:nvPr/>
        </p:nvSpPr>
        <p:spPr bwMode="white">
          <a:xfrm>
            <a:off x="5928336" y="2985558"/>
            <a:ext cx="247537" cy="200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54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6</cp:revision>
  <dcterms:created xsi:type="dcterms:W3CDTF">2023-07-10T09:28:00Z</dcterms:created>
  <dcterms:modified xsi:type="dcterms:W3CDTF">2024-08-28T07:14:38Z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