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3269610"/>
            <a:ext cx="9086850" cy="97155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766892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D9583-CDD3-3978-53E9-EB30A23FF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08AB97-6A56-30AF-03A5-9596CC87495E}"/>
              </a:ext>
            </a:extLst>
          </p:cNvPr>
          <p:cNvSpPr/>
          <p:nvPr/>
        </p:nvSpPr>
        <p:spPr bwMode="white">
          <a:xfrm>
            <a:off x="1273983" y="1150624"/>
            <a:ext cx="228495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D2B5D0-88CA-8161-3D78-576DC6717CF9}"/>
              </a:ext>
            </a:extLst>
          </p:cNvPr>
          <p:cNvSpPr/>
          <p:nvPr/>
        </p:nvSpPr>
        <p:spPr bwMode="white">
          <a:xfrm>
            <a:off x="3606545" y="1274457"/>
            <a:ext cx="276099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7DDF1E-1945-B102-EE63-B230C70177C8}"/>
              </a:ext>
            </a:extLst>
          </p:cNvPr>
          <p:cNvSpPr/>
          <p:nvPr/>
        </p:nvSpPr>
        <p:spPr bwMode="white">
          <a:xfrm>
            <a:off x="1235900" y="1503071"/>
            <a:ext cx="304661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F7D963-52FA-82DF-76DC-F6AA4040A2CF}"/>
              </a:ext>
            </a:extLst>
          </p:cNvPr>
          <p:cNvSpPr/>
          <p:nvPr/>
        </p:nvSpPr>
        <p:spPr bwMode="white">
          <a:xfrm>
            <a:off x="3625586" y="1684057"/>
            <a:ext cx="247537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125121-3641-7BC0-29C0-E7480D257A13}"/>
              </a:ext>
            </a:extLst>
          </p:cNvPr>
          <p:cNvSpPr/>
          <p:nvPr/>
        </p:nvSpPr>
        <p:spPr bwMode="white">
          <a:xfrm>
            <a:off x="3606545" y="2055555"/>
            <a:ext cx="266578" cy="26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ED7A4D-764A-6B90-C8F3-ED3B490A1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578D81-2312-25A6-C8E0-CD35D0E6A03E}"/>
              </a:ext>
            </a:extLst>
          </p:cNvPr>
          <p:cNvSpPr/>
          <p:nvPr/>
        </p:nvSpPr>
        <p:spPr bwMode="white">
          <a:xfrm>
            <a:off x="1131173" y="1798191"/>
            <a:ext cx="218975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9473EF-9ECF-5839-5037-B8A95831F165}"/>
              </a:ext>
            </a:extLst>
          </p:cNvPr>
          <p:cNvSpPr/>
          <p:nvPr/>
        </p:nvSpPr>
        <p:spPr bwMode="white">
          <a:xfrm>
            <a:off x="1112132" y="2207742"/>
            <a:ext cx="247537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B57939-AEF2-00F1-6C3A-AB4C27214471}"/>
              </a:ext>
            </a:extLst>
          </p:cNvPr>
          <p:cNvSpPr/>
          <p:nvPr/>
        </p:nvSpPr>
        <p:spPr bwMode="white">
          <a:xfrm>
            <a:off x="1131173" y="2617293"/>
            <a:ext cx="218975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904FEA-1EBD-24B3-621F-A4634D2A531E}"/>
              </a:ext>
            </a:extLst>
          </p:cNvPr>
          <p:cNvSpPr/>
          <p:nvPr/>
        </p:nvSpPr>
        <p:spPr bwMode="white">
          <a:xfrm>
            <a:off x="1140694" y="3026844"/>
            <a:ext cx="209454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F85349-693C-36EE-3039-8ED03AE4B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C3EBBA-1A6F-ACBE-6063-AE3E08329DB9}"/>
              </a:ext>
            </a:extLst>
          </p:cNvPr>
          <p:cNvSpPr/>
          <p:nvPr/>
        </p:nvSpPr>
        <p:spPr bwMode="white">
          <a:xfrm>
            <a:off x="1131173" y="2601382"/>
            <a:ext cx="21897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F7E188-C668-EE17-5A2D-58B30A4A2409}"/>
              </a:ext>
            </a:extLst>
          </p:cNvPr>
          <p:cNvSpPr/>
          <p:nvPr/>
        </p:nvSpPr>
        <p:spPr bwMode="white">
          <a:xfrm>
            <a:off x="1140694" y="3021045"/>
            <a:ext cx="209454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DC0221-C3C0-FF3F-F92F-34426C8F00FE}"/>
              </a:ext>
            </a:extLst>
          </p:cNvPr>
          <p:cNvSpPr/>
          <p:nvPr/>
        </p:nvSpPr>
        <p:spPr bwMode="white">
          <a:xfrm>
            <a:off x="1140694" y="3431170"/>
            <a:ext cx="199933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240600-6F68-895C-D8D6-DF2E19BFEF5C}"/>
              </a:ext>
            </a:extLst>
          </p:cNvPr>
          <p:cNvSpPr/>
          <p:nvPr/>
        </p:nvSpPr>
        <p:spPr bwMode="white">
          <a:xfrm>
            <a:off x="1112132" y="3831758"/>
            <a:ext cx="247537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7A4935-68CB-535B-E905-292D9D92FB63}"/>
              </a:ext>
            </a:extLst>
          </p:cNvPr>
          <p:cNvSpPr/>
          <p:nvPr/>
        </p:nvSpPr>
        <p:spPr bwMode="white">
          <a:xfrm>
            <a:off x="1131173" y="4241883"/>
            <a:ext cx="21897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B949DA-A4A6-D97E-FA55-644649F33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4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C153E2-02F1-1B86-0930-82C6B0E2DC10}"/>
              </a:ext>
            </a:extLst>
          </p:cNvPr>
          <p:cNvSpPr/>
          <p:nvPr/>
        </p:nvSpPr>
        <p:spPr bwMode="white">
          <a:xfrm>
            <a:off x="7967008" y="2105106"/>
            <a:ext cx="466512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37078-BC18-4650-9B02-57A7416C9C25}"/>
              </a:ext>
            </a:extLst>
          </p:cNvPr>
          <p:cNvSpPr/>
          <p:nvPr/>
        </p:nvSpPr>
        <p:spPr bwMode="white">
          <a:xfrm>
            <a:off x="6995900" y="2248148"/>
            <a:ext cx="199933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77A5EF-C59E-5763-CFC2-2FCBD58F3E63}"/>
              </a:ext>
            </a:extLst>
          </p:cNvPr>
          <p:cNvSpPr/>
          <p:nvPr/>
        </p:nvSpPr>
        <p:spPr bwMode="white">
          <a:xfrm>
            <a:off x="11089785" y="2238611"/>
            <a:ext cx="218975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DB9E9A-C8C9-AFC4-03CE-B837B79E72B9}"/>
              </a:ext>
            </a:extLst>
          </p:cNvPr>
          <p:cNvSpPr/>
          <p:nvPr/>
        </p:nvSpPr>
        <p:spPr bwMode="white">
          <a:xfrm>
            <a:off x="1435834" y="3039644"/>
            <a:ext cx="342743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1DE98D-DE06-092F-E721-CA667BB954CB}"/>
              </a:ext>
            </a:extLst>
          </p:cNvPr>
          <p:cNvSpPr/>
          <p:nvPr/>
        </p:nvSpPr>
        <p:spPr bwMode="white">
          <a:xfrm>
            <a:off x="5548760" y="3115933"/>
            <a:ext cx="485553" cy="23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6C4200-B1B5-FED9-E3A1-BE6109F2DCCB}"/>
              </a:ext>
            </a:extLst>
          </p:cNvPr>
          <p:cNvSpPr/>
          <p:nvPr/>
        </p:nvSpPr>
        <p:spPr bwMode="white">
          <a:xfrm>
            <a:off x="4530049" y="3516449"/>
            <a:ext cx="209454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2F5AA7-BD95-174E-0E24-C8CFF759AD3A}"/>
              </a:ext>
            </a:extLst>
          </p:cNvPr>
          <p:cNvSpPr/>
          <p:nvPr/>
        </p:nvSpPr>
        <p:spPr bwMode="white">
          <a:xfrm>
            <a:off x="1540561" y="4794287"/>
            <a:ext cx="228495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B1CAD8-FFC2-20C7-6D3D-80A0729BA789}"/>
              </a:ext>
            </a:extLst>
          </p:cNvPr>
          <p:cNvSpPr/>
          <p:nvPr/>
        </p:nvSpPr>
        <p:spPr bwMode="white">
          <a:xfrm>
            <a:off x="2978181" y="4641709"/>
            <a:ext cx="304661" cy="333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A7F864A-BE4D-CA23-CBEC-147CA1DA0348}"/>
              </a:ext>
            </a:extLst>
          </p:cNvPr>
          <p:cNvSpPr/>
          <p:nvPr/>
        </p:nvSpPr>
        <p:spPr bwMode="white">
          <a:xfrm>
            <a:off x="7947966" y="4794287"/>
            <a:ext cx="247537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73B8ED1-B72D-C3D4-4763-29A027B1EDE1}"/>
              </a:ext>
            </a:extLst>
          </p:cNvPr>
          <p:cNvSpPr/>
          <p:nvPr/>
        </p:nvSpPr>
        <p:spPr bwMode="white">
          <a:xfrm>
            <a:off x="9318942" y="4880112"/>
            <a:ext cx="304661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4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8</cp:revision>
  <dcterms:created xsi:type="dcterms:W3CDTF">2023-07-10T09:28:00Z</dcterms:created>
  <dcterms:modified xsi:type="dcterms:W3CDTF">2024-08-28T07:14:27Z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