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5DB9EF-EA9A-015C-0223-2B19C2D0AE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3"/>
          <a:stretch/>
        </p:blipFill>
        <p:spPr>
          <a:xfrm>
            <a:off x="3701077" y="2196035"/>
            <a:ext cx="4510938" cy="1005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129FC1F9-22BD-D924-E253-2992E3373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18"/>
          <a:stretch/>
        </p:blipFill>
        <p:spPr>
          <a:xfrm>
            <a:off x="3155954" y="3041653"/>
            <a:ext cx="5838578" cy="143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51A50D-77F6-D503-BB35-D2C41FFAC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A0E0A9-FC6F-A72F-8B21-B781C0507A66}"/>
              </a:ext>
            </a:extLst>
          </p:cNvPr>
          <p:cNvSpPr/>
          <p:nvPr/>
        </p:nvSpPr>
        <p:spPr bwMode="white">
          <a:xfrm>
            <a:off x="1521520" y="2264892"/>
            <a:ext cx="228495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D6F994-A3CE-F221-6B4E-B66B4A7487AC}"/>
              </a:ext>
            </a:extLst>
          </p:cNvPr>
          <p:cNvSpPr/>
          <p:nvPr/>
        </p:nvSpPr>
        <p:spPr bwMode="white">
          <a:xfrm>
            <a:off x="3644628" y="2264892"/>
            <a:ext cx="266578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EEEC1E4-FA10-4856-DF58-012D2B295C33}"/>
              </a:ext>
            </a:extLst>
          </p:cNvPr>
          <p:cNvSpPr/>
          <p:nvPr/>
        </p:nvSpPr>
        <p:spPr bwMode="white">
          <a:xfrm>
            <a:off x="5824859" y="2264892"/>
            <a:ext cx="209454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A0F53FB-C4C9-7E8F-3AD4-5466ADA32144}"/>
              </a:ext>
            </a:extLst>
          </p:cNvPr>
          <p:cNvSpPr/>
          <p:nvPr/>
        </p:nvSpPr>
        <p:spPr bwMode="white">
          <a:xfrm>
            <a:off x="7957487" y="2264892"/>
            <a:ext cx="228496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2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F8835C-FBCD-D537-1625-A14643F62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0B9CA1-B952-672D-266A-D6A68F13E487}"/>
              </a:ext>
            </a:extLst>
          </p:cNvPr>
          <p:cNvSpPr/>
          <p:nvPr/>
        </p:nvSpPr>
        <p:spPr bwMode="white">
          <a:xfrm>
            <a:off x="1178776" y="951538"/>
            <a:ext cx="228495" cy="22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1E1DA4-DDB9-70C7-8D07-43BA286465D6}"/>
              </a:ext>
            </a:extLst>
          </p:cNvPr>
          <p:cNvSpPr/>
          <p:nvPr/>
        </p:nvSpPr>
        <p:spPr bwMode="white">
          <a:xfrm>
            <a:off x="1159735" y="1810223"/>
            <a:ext cx="266578" cy="219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04154F-408A-D8A2-5E1D-A3C0B61F789B}"/>
              </a:ext>
            </a:extLst>
          </p:cNvPr>
          <p:cNvSpPr/>
          <p:nvPr/>
        </p:nvSpPr>
        <p:spPr bwMode="white">
          <a:xfrm>
            <a:off x="1188297" y="2659368"/>
            <a:ext cx="218975" cy="219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E24E1A-549D-4A34-7DFC-ED0B45C99912}"/>
              </a:ext>
            </a:extLst>
          </p:cNvPr>
          <p:cNvSpPr/>
          <p:nvPr/>
        </p:nvSpPr>
        <p:spPr bwMode="white">
          <a:xfrm>
            <a:off x="1178776" y="3508512"/>
            <a:ext cx="228495" cy="22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6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6A6552-C1BC-0407-A0EC-D0FE6A639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7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658545-B34A-B4B7-6BBD-2C117E37C914}"/>
              </a:ext>
            </a:extLst>
          </p:cNvPr>
          <p:cNvSpPr/>
          <p:nvPr/>
        </p:nvSpPr>
        <p:spPr bwMode="white">
          <a:xfrm>
            <a:off x="1188297" y="2335169"/>
            <a:ext cx="218975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889C1585-7389-6CBA-1B3A-61374F147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3" y="3145934"/>
            <a:ext cx="11520000" cy="2711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8A000B-EF68-6DD5-1B5C-B9B0BD9EDE13}"/>
              </a:ext>
            </a:extLst>
          </p:cNvPr>
          <p:cNvSpPr/>
          <p:nvPr/>
        </p:nvSpPr>
        <p:spPr bwMode="white">
          <a:xfrm>
            <a:off x="1184134" y="3709228"/>
            <a:ext cx="228495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69B8A8-1814-A270-C1CC-07A09191D3D4}"/>
              </a:ext>
            </a:extLst>
          </p:cNvPr>
          <p:cNvSpPr/>
          <p:nvPr/>
        </p:nvSpPr>
        <p:spPr bwMode="white">
          <a:xfrm>
            <a:off x="1165093" y="5064953"/>
            <a:ext cx="266578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5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507FC0-CF4E-B215-425E-805C808B0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8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C3A061-D6EB-71DE-A824-3689AFFDAA2A}"/>
              </a:ext>
            </a:extLst>
          </p:cNvPr>
          <p:cNvSpPr/>
          <p:nvPr/>
        </p:nvSpPr>
        <p:spPr bwMode="white">
          <a:xfrm>
            <a:off x="2226049" y="970020"/>
            <a:ext cx="238016" cy="228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861AA5-0947-D82E-403B-68F8E0ECEFFF}"/>
              </a:ext>
            </a:extLst>
          </p:cNvPr>
          <p:cNvSpPr/>
          <p:nvPr/>
        </p:nvSpPr>
        <p:spPr bwMode="white">
          <a:xfrm>
            <a:off x="3492297" y="1065336"/>
            <a:ext cx="266578" cy="238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745251-55D7-7E3C-BD54-33914D4E6DF5}"/>
              </a:ext>
            </a:extLst>
          </p:cNvPr>
          <p:cNvSpPr/>
          <p:nvPr/>
        </p:nvSpPr>
        <p:spPr bwMode="white">
          <a:xfrm>
            <a:off x="3930247" y="2504603"/>
            <a:ext cx="257057" cy="228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9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5</cp:revision>
  <dcterms:created xsi:type="dcterms:W3CDTF">2023-07-10T09:28:00Z</dcterms:created>
  <dcterms:modified xsi:type="dcterms:W3CDTF">2024-08-28T07:16:05Z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