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8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338146"/>
            <a:ext cx="4419600" cy="990600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B5DB9EF-EA9A-015C-0223-2B19C2D0A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3"/>
          <a:stretch/>
        </p:blipFill>
        <p:spPr>
          <a:xfrm>
            <a:off x="3756762" y="2828011"/>
            <a:ext cx="4510938" cy="100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18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A478A9-CFDA-C238-4F9F-0A688DE1E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0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1F7779-555A-D385-C7DA-A5E466416E71}"/>
              </a:ext>
            </a:extLst>
          </p:cNvPr>
          <p:cNvSpPr/>
          <p:nvPr/>
        </p:nvSpPr>
        <p:spPr bwMode="white">
          <a:xfrm>
            <a:off x="2178446" y="865929"/>
            <a:ext cx="533157" cy="40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4FBDE5-3287-C599-1BDD-9A59D4496157}"/>
              </a:ext>
            </a:extLst>
          </p:cNvPr>
          <p:cNvSpPr/>
          <p:nvPr/>
        </p:nvSpPr>
        <p:spPr bwMode="white">
          <a:xfrm>
            <a:off x="4806148" y="865929"/>
            <a:ext cx="428429" cy="40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1C06B7-6736-AE61-1092-62A181A7A9C9}"/>
              </a:ext>
            </a:extLst>
          </p:cNvPr>
          <p:cNvSpPr/>
          <p:nvPr/>
        </p:nvSpPr>
        <p:spPr bwMode="white">
          <a:xfrm>
            <a:off x="7338644" y="865929"/>
            <a:ext cx="476033" cy="40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B6F8A3-2436-C407-1445-654D18470871}"/>
              </a:ext>
            </a:extLst>
          </p:cNvPr>
          <p:cNvSpPr/>
          <p:nvPr/>
        </p:nvSpPr>
        <p:spPr bwMode="white">
          <a:xfrm>
            <a:off x="9947305" y="865929"/>
            <a:ext cx="542677" cy="40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72B087-4F04-ED65-4B7A-8656C50AF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042974-7862-2CF2-AC39-B3BCDD74221C}"/>
              </a:ext>
            </a:extLst>
          </p:cNvPr>
          <p:cNvSpPr/>
          <p:nvPr/>
        </p:nvSpPr>
        <p:spPr bwMode="white">
          <a:xfrm>
            <a:off x="1502479" y="3487820"/>
            <a:ext cx="990148" cy="41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946886-38F0-C350-7358-E23E60985EC9}"/>
              </a:ext>
            </a:extLst>
          </p:cNvPr>
          <p:cNvSpPr/>
          <p:nvPr/>
        </p:nvSpPr>
        <p:spPr bwMode="white">
          <a:xfrm>
            <a:off x="5348826" y="3564108"/>
            <a:ext cx="571239" cy="51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3C7459-21FD-5B31-87D0-F5A53466C95D}"/>
              </a:ext>
            </a:extLst>
          </p:cNvPr>
          <p:cNvSpPr/>
          <p:nvPr/>
        </p:nvSpPr>
        <p:spPr bwMode="white">
          <a:xfrm>
            <a:off x="8966677" y="3659469"/>
            <a:ext cx="618842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35939E9-3E6B-4FA1-C180-45CBDC940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1" y="4298954"/>
            <a:ext cx="11520000" cy="2068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8325DA-AE48-FDA5-9A86-9C74527A07D3}"/>
              </a:ext>
            </a:extLst>
          </p:cNvPr>
          <p:cNvSpPr/>
          <p:nvPr/>
        </p:nvSpPr>
        <p:spPr bwMode="white">
          <a:xfrm>
            <a:off x="1467518" y="5690878"/>
            <a:ext cx="1104396" cy="4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4B61E4-CADE-A026-17E8-AFB79F0D5069}"/>
              </a:ext>
            </a:extLst>
          </p:cNvPr>
          <p:cNvSpPr/>
          <p:nvPr/>
        </p:nvSpPr>
        <p:spPr bwMode="white">
          <a:xfrm>
            <a:off x="5237700" y="5862485"/>
            <a:ext cx="771173" cy="23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E89879B-92DE-01EE-9A64-7DDFF14B501E}"/>
              </a:ext>
            </a:extLst>
          </p:cNvPr>
          <p:cNvSpPr/>
          <p:nvPr/>
        </p:nvSpPr>
        <p:spPr bwMode="white">
          <a:xfrm>
            <a:off x="9007882" y="5862485"/>
            <a:ext cx="552198" cy="42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599D3A-1BFD-9A12-CD49-AAD2BABFC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8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DAF5E1-A73A-229B-2BC7-F2B36AB1173F}"/>
              </a:ext>
            </a:extLst>
          </p:cNvPr>
          <p:cNvSpPr/>
          <p:nvPr/>
        </p:nvSpPr>
        <p:spPr bwMode="white">
          <a:xfrm>
            <a:off x="1131173" y="2686272"/>
            <a:ext cx="104727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DB0DB6-3DD7-BEE4-53BB-D170B9B92B7E}"/>
              </a:ext>
            </a:extLst>
          </p:cNvPr>
          <p:cNvSpPr/>
          <p:nvPr/>
        </p:nvSpPr>
        <p:spPr bwMode="white">
          <a:xfrm>
            <a:off x="3987371" y="2686272"/>
            <a:ext cx="180892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644515-0565-8A0F-5259-3FBDAFC619B6}"/>
              </a:ext>
            </a:extLst>
          </p:cNvPr>
          <p:cNvSpPr/>
          <p:nvPr/>
        </p:nvSpPr>
        <p:spPr bwMode="white">
          <a:xfrm>
            <a:off x="6643636" y="2686272"/>
            <a:ext cx="247537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8A5115-5DC2-7420-0BD9-06F8623F01E0}"/>
              </a:ext>
            </a:extLst>
          </p:cNvPr>
          <p:cNvSpPr/>
          <p:nvPr/>
        </p:nvSpPr>
        <p:spPr bwMode="white">
          <a:xfrm>
            <a:off x="9328462" y="2686272"/>
            <a:ext cx="199933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89A1BC-5C90-60C6-00E7-0028A873968C}"/>
              </a:ext>
            </a:extLst>
          </p:cNvPr>
          <p:cNvSpPr/>
          <p:nvPr/>
        </p:nvSpPr>
        <p:spPr bwMode="white">
          <a:xfrm>
            <a:off x="1074049" y="3124831"/>
            <a:ext cx="190413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D63B62B-03E3-7B09-5121-ECB9249A5D2D}"/>
              </a:ext>
            </a:extLst>
          </p:cNvPr>
          <p:cNvSpPr/>
          <p:nvPr/>
        </p:nvSpPr>
        <p:spPr bwMode="white">
          <a:xfrm>
            <a:off x="3949289" y="3115297"/>
            <a:ext cx="238016" cy="20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398607-0E86-EE08-B4B3-0DDE8BBFE55B}"/>
              </a:ext>
            </a:extLst>
          </p:cNvPr>
          <p:cNvSpPr/>
          <p:nvPr/>
        </p:nvSpPr>
        <p:spPr bwMode="white">
          <a:xfrm>
            <a:off x="6653157" y="3115297"/>
            <a:ext cx="228495" cy="20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91A5D94-16B6-7F40-DA04-8FF98DC0C063}"/>
              </a:ext>
            </a:extLst>
          </p:cNvPr>
          <p:cNvSpPr/>
          <p:nvPr/>
        </p:nvSpPr>
        <p:spPr bwMode="white">
          <a:xfrm>
            <a:off x="9328462" y="3124831"/>
            <a:ext cx="218975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43936C2-2AD4-6374-A460-5C564907F4C8}"/>
              </a:ext>
            </a:extLst>
          </p:cNvPr>
          <p:cNvSpPr/>
          <p:nvPr/>
        </p:nvSpPr>
        <p:spPr bwMode="white">
          <a:xfrm>
            <a:off x="1083570" y="3553857"/>
            <a:ext cx="209454" cy="20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76FBC1D-354B-23D9-83D8-9A3C0F462B1C}"/>
              </a:ext>
            </a:extLst>
          </p:cNvPr>
          <p:cNvSpPr/>
          <p:nvPr/>
        </p:nvSpPr>
        <p:spPr bwMode="white">
          <a:xfrm>
            <a:off x="3958809" y="3553857"/>
            <a:ext cx="218975" cy="20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B714EC-2819-4467-8C83-F8040FECF05B}"/>
              </a:ext>
            </a:extLst>
          </p:cNvPr>
          <p:cNvSpPr/>
          <p:nvPr/>
        </p:nvSpPr>
        <p:spPr bwMode="white">
          <a:xfrm>
            <a:off x="6653157" y="3553857"/>
            <a:ext cx="228495" cy="20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386A24-ECA5-8B63-720E-FF7DFB183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51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7</cp:revision>
  <dcterms:created xsi:type="dcterms:W3CDTF">2023-07-10T09:28:00Z</dcterms:created>
  <dcterms:modified xsi:type="dcterms:W3CDTF">2024-08-28T07:15:52Z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