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3" r:id="rId4"/>
    <p:sldId id="262" r:id="rId5"/>
    <p:sldId id="261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B5DB9EF-EA9A-015C-0223-2B19C2D0AE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43"/>
          <a:stretch/>
        </p:blipFill>
        <p:spPr>
          <a:xfrm>
            <a:off x="3756762" y="2688404"/>
            <a:ext cx="4510938" cy="1005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0" y="3268173"/>
            <a:ext cx="4343400" cy="1095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BB1872A-C767-F4BD-6D7F-FE2E638E05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97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FCDA2E3-97D2-267F-5155-017A1EEAFBF4}"/>
              </a:ext>
            </a:extLst>
          </p:cNvPr>
          <p:cNvSpPr/>
          <p:nvPr/>
        </p:nvSpPr>
        <p:spPr bwMode="white">
          <a:xfrm>
            <a:off x="1673851" y="1351887"/>
            <a:ext cx="209454" cy="209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ADE8631-83AB-9338-E9E4-F48056949EC3}"/>
              </a:ext>
            </a:extLst>
          </p:cNvPr>
          <p:cNvSpPr/>
          <p:nvPr/>
        </p:nvSpPr>
        <p:spPr bwMode="white">
          <a:xfrm>
            <a:off x="1645289" y="2734807"/>
            <a:ext cx="247537" cy="200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44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56F3030-AF48-7E43-FF76-40F6497C1C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848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1324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8A5FA48-91D1-F0EC-0941-CF8281FC5F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18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F16ECDBD-8934-C12C-CA5E-1DEEBBD6FF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46" y="3978373"/>
            <a:ext cx="11520000" cy="2849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46E784A-6DA9-BFD8-E130-CE2E4C801AB9}"/>
              </a:ext>
            </a:extLst>
          </p:cNvPr>
          <p:cNvSpPr/>
          <p:nvPr/>
        </p:nvSpPr>
        <p:spPr bwMode="white">
          <a:xfrm>
            <a:off x="707165" y="4226120"/>
            <a:ext cx="228495" cy="209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ED3DADF-ACAF-CB87-1148-24D5896E6A73}"/>
              </a:ext>
            </a:extLst>
          </p:cNvPr>
          <p:cNvSpPr/>
          <p:nvPr/>
        </p:nvSpPr>
        <p:spPr bwMode="white">
          <a:xfrm>
            <a:off x="735727" y="4759729"/>
            <a:ext cx="190413" cy="209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35AC112-9C75-B98E-5927-0E4869C618B1}"/>
              </a:ext>
            </a:extLst>
          </p:cNvPr>
          <p:cNvSpPr/>
          <p:nvPr/>
        </p:nvSpPr>
        <p:spPr bwMode="white">
          <a:xfrm>
            <a:off x="735727" y="5293338"/>
            <a:ext cx="190413" cy="209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F48C572-7234-DE00-870A-4BD7A10064FE}"/>
              </a:ext>
            </a:extLst>
          </p:cNvPr>
          <p:cNvSpPr/>
          <p:nvPr/>
        </p:nvSpPr>
        <p:spPr bwMode="white">
          <a:xfrm>
            <a:off x="707165" y="5826947"/>
            <a:ext cx="228495" cy="200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701EE3C-6511-75C9-4A7D-EF2120C40D49}"/>
              </a:ext>
            </a:extLst>
          </p:cNvPr>
          <p:cNvSpPr/>
          <p:nvPr/>
        </p:nvSpPr>
        <p:spPr bwMode="white">
          <a:xfrm>
            <a:off x="707165" y="6360556"/>
            <a:ext cx="228495" cy="200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79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User</cp:lastModifiedBy>
  <cp:revision>6</cp:revision>
  <dcterms:created xsi:type="dcterms:W3CDTF">2023-07-10T09:28:00Z</dcterms:created>
  <dcterms:modified xsi:type="dcterms:W3CDTF">2024-08-28T07:14:11Z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