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00950"/>
            <a:ext cx="11520000" cy="4333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61785" y="2815558"/>
            <a:ext cx="1599470" cy="36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29289" y="4434853"/>
            <a:ext cx="1789884" cy="36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42413" y="4425328"/>
            <a:ext cx="3160859" cy="38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"/>
          <a:stretch>
            <a:fillRect/>
          </a:stretch>
        </p:blipFill>
        <p:spPr>
          <a:xfrm>
            <a:off x="1120775" y="5095240"/>
            <a:ext cx="10939145" cy="162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129553" y="6105554"/>
            <a:ext cx="1390016" cy="371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52330" y="6105554"/>
            <a:ext cx="418910" cy="362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4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7390" y="2049145"/>
            <a:ext cx="41910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32700" y="2047875"/>
            <a:ext cx="428625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94165" y="2059940"/>
            <a:ext cx="428625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58490" y="2834005"/>
            <a:ext cx="419100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19905" y="2857500"/>
            <a:ext cx="419100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61735" y="2847975"/>
            <a:ext cx="428625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23200" y="2857500"/>
            <a:ext cx="428625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67865" y="3833495"/>
            <a:ext cx="438150" cy="8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81345" y="3833495"/>
            <a:ext cx="428625" cy="8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80860" y="3656965"/>
            <a:ext cx="371475" cy="43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58440" y="4477385"/>
            <a:ext cx="41910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090285" y="4478655"/>
            <a:ext cx="390525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61860" y="4478655"/>
            <a:ext cx="390525" cy="41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711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60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70644" y="4457475"/>
            <a:ext cx="418790" cy="37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18062" y="4457475"/>
            <a:ext cx="418790" cy="37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74787" y="4457475"/>
            <a:ext cx="418790" cy="37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2205" y="4457475"/>
            <a:ext cx="418790" cy="37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78930" y="4457475"/>
            <a:ext cx="418790" cy="37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7301" y="5231067"/>
            <a:ext cx="428097" cy="37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9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58247" y="1827372"/>
            <a:ext cx="1218644" cy="372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70975" y="2619717"/>
            <a:ext cx="428429" cy="372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43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4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96925" y="1636129"/>
            <a:ext cx="6083702" cy="372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96925" y="2428200"/>
            <a:ext cx="7645090" cy="372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96925" y="3220271"/>
            <a:ext cx="4322380" cy="38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r="30862"/>
          <a:stretch>
            <a:fillRect/>
          </a:stretch>
        </p:blipFill>
        <p:spPr>
          <a:xfrm>
            <a:off x="3909060" y="2773680"/>
            <a:ext cx="4373880" cy="1311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8231" y="3046694"/>
            <a:ext cx="4208132" cy="743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56925" y="3046694"/>
            <a:ext cx="4179570" cy="753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0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19805" y="1824355"/>
            <a:ext cx="660400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7404" y="1930346"/>
            <a:ext cx="161851" cy="304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10049" y="2606996"/>
            <a:ext cx="523636" cy="304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37619" y="2606996"/>
            <a:ext cx="809256" cy="35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10049" y="3293177"/>
            <a:ext cx="2037421" cy="371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60925" y="3293177"/>
            <a:ext cx="818776" cy="371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52264" y="3988888"/>
            <a:ext cx="809256" cy="371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39272" y="4694129"/>
            <a:ext cx="1209123" cy="371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8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214" y="2494168"/>
            <a:ext cx="580760" cy="53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91801" y="2570476"/>
            <a:ext cx="599801" cy="41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4975" y="2522783"/>
            <a:ext cx="571239" cy="52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24165" y="2560937"/>
            <a:ext cx="514115" cy="4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04330" y="2494168"/>
            <a:ext cx="609321" cy="60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6892" y="2513245"/>
            <a:ext cx="647404" cy="543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27041" y="2513245"/>
            <a:ext cx="590280" cy="55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92132" y="4316029"/>
            <a:ext cx="580760" cy="314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53719" y="4211105"/>
            <a:ext cx="637884" cy="50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234016" y="4258797"/>
            <a:ext cx="561719" cy="43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95603" y="4153873"/>
            <a:ext cx="542677" cy="61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66247" y="4220643"/>
            <a:ext cx="666446" cy="50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74975" y="4192028"/>
            <a:ext cx="618842" cy="562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2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82545" y="2243887"/>
            <a:ext cx="1551867" cy="74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016" y="2243887"/>
            <a:ext cx="1551867" cy="74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99008" y="2243887"/>
            <a:ext cx="1542347" cy="74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11041" y="2938352"/>
            <a:ext cx="104727" cy="75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81884" y="2957393"/>
            <a:ext cx="3865388" cy="771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6677" y="2938352"/>
            <a:ext cx="2046942" cy="79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39603" y="2319708"/>
            <a:ext cx="247537" cy="276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58380" y="2319708"/>
            <a:ext cx="304661" cy="276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86677" y="2319708"/>
            <a:ext cx="304661" cy="380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14975" y="2300664"/>
            <a:ext cx="418909" cy="39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33752" y="2300664"/>
            <a:ext cx="523636" cy="39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52528" y="2300664"/>
            <a:ext cx="533157" cy="43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04198" y="2281619"/>
            <a:ext cx="295140" cy="22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22975" y="2281619"/>
            <a:ext cx="399867" cy="4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65586" y="2281619"/>
            <a:ext cx="485553" cy="4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91933" y="3662320"/>
            <a:ext cx="276099" cy="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653665" y="3576320"/>
            <a:ext cx="428625" cy="46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472363" y="3662320"/>
            <a:ext cx="428429" cy="44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43537" y="3662320"/>
            <a:ext cx="485553" cy="44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928033" y="3671842"/>
            <a:ext cx="190413" cy="37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746809" y="3643276"/>
            <a:ext cx="447471" cy="41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575107" y="3643276"/>
            <a:ext cx="447471" cy="41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403404" y="3643276"/>
            <a:ext cx="437950" cy="41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1222181" y="3643276"/>
            <a:ext cx="447471" cy="418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ldLvl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4266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58622" y="2151377"/>
            <a:ext cx="741068" cy="34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87382" y="2315209"/>
            <a:ext cx="1895757" cy="4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58622" y="3367185"/>
            <a:ext cx="723834" cy="33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58622" y="4565748"/>
            <a:ext cx="741068" cy="34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78625" y="3435985"/>
            <a:ext cx="1805305" cy="2552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58622" y="5764311"/>
            <a:ext cx="741068" cy="353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157720" y="3209925"/>
            <a:ext cx="1805305" cy="102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71665" y="4198620"/>
            <a:ext cx="1805305" cy="102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2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2024-08-20T01:54:58Z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