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9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39669" y="2986685"/>
            <a:ext cx="5541024" cy="571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80165" y="2986685"/>
            <a:ext cx="2037421" cy="5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3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6181" y="4559195"/>
            <a:ext cx="1294809" cy="4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24033" y="4559195"/>
            <a:ext cx="1294809" cy="4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51404" y="4559195"/>
            <a:ext cx="1294810" cy="4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58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0214" y="2672776"/>
            <a:ext cx="571239" cy="495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38809" y="2634673"/>
            <a:ext cx="609322" cy="59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13917" y="2672776"/>
            <a:ext cx="675966" cy="59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84363" y="2729931"/>
            <a:ext cx="333223" cy="40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06247" y="4539821"/>
            <a:ext cx="552198" cy="352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05322" y="4435038"/>
            <a:ext cx="647404" cy="533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56925" y="4415987"/>
            <a:ext cx="590280" cy="581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65322" y="4482667"/>
            <a:ext cx="380827" cy="4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2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5594985" y="2764155"/>
            <a:ext cx="504190" cy="44132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9012555" y="2764155"/>
            <a:ext cx="492125" cy="44132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1663065" y="3705860"/>
            <a:ext cx="504190" cy="45275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9012555" y="3705860"/>
            <a:ext cx="492125" cy="45275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5033645" y="2378075"/>
            <a:ext cx="440690" cy="42291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8451850" y="2378075"/>
            <a:ext cx="440690" cy="42291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1111250" y="3333750"/>
            <a:ext cx="429895" cy="41148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8451850" y="3333750"/>
            <a:ext cx="440690" cy="41148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 bwMode="white">
          <a:xfrm>
            <a:off x="1111250" y="4276725"/>
            <a:ext cx="429895" cy="42291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/>
        </p:nvSpPr>
        <p:spPr bwMode="white">
          <a:xfrm>
            <a:off x="8451850" y="4277995"/>
            <a:ext cx="440690" cy="41148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0" y="62140"/>
            <a:ext cx="11520000" cy="4714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25342" y="3976243"/>
            <a:ext cx="3855867" cy="10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00140" y="4154805"/>
            <a:ext cx="3246120" cy="47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6" b="3368"/>
          <a:stretch>
            <a:fillRect/>
          </a:stretch>
        </p:blipFill>
        <p:spPr>
          <a:xfrm>
            <a:off x="1033780" y="4758690"/>
            <a:ext cx="10861675" cy="205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5222875" y="4758690"/>
            <a:ext cx="6464935" cy="563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85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37884" y="3150768"/>
            <a:ext cx="2037421" cy="305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86214" y="5000059"/>
            <a:ext cx="1942214" cy="314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75438" y="5000059"/>
            <a:ext cx="1647074" cy="314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91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158875" y="3761740"/>
            <a:ext cx="9584690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225550" y="4846955"/>
            <a:ext cx="1918335" cy="59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3" r="31298"/>
          <a:stretch>
            <a:fillRect/>
          </a:stretch>
        </p:blipFill>
        <p:spPr>
          <a:xfrm>
            <a:off x="3929380" y="2780665"/>
            <a:ext cx="4333875" cy="1296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72715" y="3929380"/>
            <a:ext cx="66103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642360" y="3929380"/>
            <a:ext cx="66103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 bwMode="white">
          <a:xfrm>
            <a:off x="4612005" y="3929380"/>
            <a:ext cx="66103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14975" y="3929380"/>
            <a:ext cx="66103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51295" y="3929380"/>
            <a:ext cx="66103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20940" y="3929380"/>
            <a:ext cx="66103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90585" y="3929380"/>
            <a:ext cx="66103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60230" y="3929380"/>
            <a:ext cx="66103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76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24580" y="2242185"/>
            <a:ext cx="1189990" cy="401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23225" y="2307590"/>
            <a:ext cx="33782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96465" y="3438525"/>
            <a:ext cx="509905" cy="520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66025" y="3540760"/>
            <a:ext cx="304165" cy="503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89415" y="3540125"/>
            <a:ext cx="45783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025140" y="4775200"/>
            <a:ext cx="837565" cy="57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28099" y="4977369"/>
            <a:ext cx="285619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75165" y="4852670"/>
            <a:ext cx="275590" cy="391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946130" y="4775200"/>
            <a:ext cx="875665" cy="57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14" grpId="0" bldLvl="0" animBg="1"/>
      <p:bldP spid="15" grpId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62909" y="2396636"/>
            <a:ext cx="561719" cy="37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42785" y="2275205"/>
            <a:ext cx="704215" cy="49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46105" y="2275205"/>
            <a:ext cx="999490" cy="49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29619" y="3711271"/>
            <a:ext cx="828297" cy="37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85487" y="3711271"/>
            <a:ext cx="818776" cy="37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89024" y="3711271"/>
            <a:ext cx="1113918" cy="37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4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3024" y="3494515"/>
            <a:ext cx="295140" cy="40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53586" y="3494515"/>
            <a:ext cx="428429" cy="41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81421" y="3494515"/>
            <a:ext cx="437950" cy="41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66776" y="3494515"/>
            <a:ext cx="437950" cy="41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13215" y="3429000"/>
            <a:ext cx="600075" cy="484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27030" y="3503930"/>
            <a:ext cx="54000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9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892175" y="2768600"/>
            <a:ext cx="344170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82190" y="2768600"/>
            <a:ext cx="479425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91355" y="2670810"/>
            <a:ext cx="489585" cy="51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90335" y="2768600"/>
            <a:ext cx="409575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27768" y="2768658"/>
            <a:ext cx="437950" cy="419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60915" y="2671445"/>
            <a:ext cx="590550" cy="51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9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473200" y="4598670"/>
            <a:ext cx="723265" cy="70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44066" y="4696474"/>
            <a:ext cx="723570" cy="41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24297" y="4696474"/>
            <a:ext cx="733090" cy="41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890895" y="4598670"/>
            <a:ext cx="866140" cy="51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118985" y="4598670"/>
            <a:ext cx="680720" cy="70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41790" y="4598670"/>
            <a:ext cx="885190" cy="51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17652" y="4696474"/>
            <a:ext cx="542677" cy="41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0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68592" y="2180834"/>
            <a:ext cx="1075834" cy="41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96661" y="2180834"/>
            <a:ext cx="533157" cy="41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72165" y="2180834"/>
            <a:ext cx="733090" cy="41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43170" y="2180590"/>
            <a:ext cx="1052195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70710" y="2190382"/>
            <a:ext cx="913983" cy="401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84628" y="2180834"/>
            <a:ext cx="904462" cy="41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6147435" y="2180590"/>
            <a:ext cx="1052195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2024-08-20T01:54:41Z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