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4025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01011" y="4189775"/>
            <a:ext cx="704968" cy="45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50815" y="5420986"/>
            <a:ext cx="902703" cy="800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23174" y="5532914"/>
            <a:ext cx="756551" cy="404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91665" y="4062730"/>
            <a:ext cx="886460" cy="469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4595" y="4062730"/>
            <a:ext cx="539115" cy="479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37619" y="4132498"/>
            <a:ext cx="295140" cy="400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55867" y="4132498"/>
            <a:ext cx="485553" cy="4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93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39801" y="2807775"/>
            <a:ext cx="447471" cy="4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53205" y="2735580"/>
            <a:ext cx="695325" cy="472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23685" y="2807970"/>
            <a:ext cx="744220" cy="40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13322" y="2845908"/>
            <a:ext cx="599801" cy="362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bldLvl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0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8450" y="2113280"/>
            <a:ext cx="257175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53715" y="2017395"/>
            <a:ext cx="533400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04660" y="2113280"/>
            <a:ext cx="17145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51825" y="2017395"/>
            <a:ext cx="542925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77975" y="2971800"/>
            <a:ext cx="238125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53715" y="2876550"/>
            <a:ext cx="533400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76085" y="2971800"/>
            <a:ext cx="328295" cy="44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51825" y="2876550"/>
            <a:ext cx="542925" cy="55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91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24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1740" y="2974975"/>
            <a:ext cx="38481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852285" y="4371340"/>
            <a:ext cx="571500" cy="48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89950" y="4491761"/>
            <a:ext cx="571239" cy="361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346565" y="4370705"/>
            <a:ext cx="706120" cy="483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384363" y="4577483"/>
            <a:ext cx="675966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027045" y="2965450"/>
            <a:ext cx="38481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62350" y="2965450"/>
            <a:ext cx="4749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17975" y="2965450"/>
            <a:ext cx="4749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92955" y="2974975"/>
            <a:ext cx="4749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28260" y="3007360"/>
            <a:ext cx="4749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52360" y="3007360"/>
            <a:ext cx="38481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74660" y="2997835"/>
            <a:ext cx="38481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72855" y="2997835"/>
            <a:ext cx="4749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61220" y="3007360"/>
            <a:ext cx="4749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83520" y="2997835"/>
            <a:ext cx="47498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 bldLvl="0" animBg="1"/>
      <p:bldP spid="18" grpId="0" animBg="1"/>
      <p:bldP spid="19" grpId="0" bldLvl="0" animBg="1"/>
      <p:bldP spid="20" grpId="0" animBg="1"/>
      <p:bldP spid="2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44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05170" y="2693670"/>
            <a:ext cx="3852000" cy="232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178800" y="4305300"/>
            <a:ext cx="1589405" cy="842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4" r="30774"/>
          <a:stretch>
            <a:fillRect/>
          </a:stretch>
        </p:blipFill>
        <p:spPr>
          <a:xfrm>
            <a:off x="3924300" y="2751455"/>
            <a:ext cx="4343400" cy="135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3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53640" y="2564130"/>
            <a:ext cx="466090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675380" y="2564130"/>
            <a:ext cx="466090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5008245" y="2564130"/>
            <a:ext cx="466090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20460" y="2564130"/>
            <a:ext cx="466090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62850" y="2564130"/>
            <a:ext cx="466090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65540" y="2564130"/>
            <a:ext cx="466090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50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86809" y="3655082"/>
            <a:ext cx="304661" cy="36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43603" y="3655082"/>
            <a:ext cx="409388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24165" y="3655082"/>
            <a:ext cx="276099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85685" y="3588376"/>
            <a:ext cx="180892" cy="343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99603" y="3559787"/>
            <a:ext cx="180892" cy="36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46876" y="3559787"/>
            <a:ext cx="304661" cy="37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60793" y="3569317"/>
            <a:ext cx="304662" cy="36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79438" y="3569317"/>
            <a:ext cx="104727" cy="352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82290" y="5093970"/>
            <a:ext cx="29654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10247" y="5256036"/>
            <a:ext cx="276099" cy="266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214644" y="5256036"/>
            <a:ext cx="295140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328561" y="5246507"/>
            <a:ext cx="285619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432958" y="5246507"/>
            <a:ext cx="304661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566150" y="5093335"/>
            <a:ext cx="427990" cy="42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7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53520" y="2624472"/>
            <a:ext cx="314181" cy="314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90347" y="2624472"/>
            <a:ext cx="371305" cy="314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84180" y="2564130"/>
            <a:ext cx="428625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20365" y="4182745"/>
            <a:ext cx="552450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671305" y="4214706"/>
            <a:ext cx="380827" cy="314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75190" y="4154170"/>
            <a:ext cx="278765" cy="37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9" grpId="0" bldLvl="0" animBg="1"/>
      <p:bldP spid="10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40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205454" y="2216542"/>
            <a:ext cx="380826" cy="352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22578" y="2216542"/>
            <a:ext cx="380827" cy="362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25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46611" y="1082017"/>
            <a:ext cx="380826" cy="352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81884" y="2168069"/>
            <a:ext cx="371305" cy="362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72297" y="3187434"/>
            <a:ext cx="371305" cy="362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51404" y="3187434"/>
            <a:ext cx="380827" cy="362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12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15834" y="5185229"/>
            <a:ext cx="314181" cy="399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29355" y="5175708"/>
            <a:ext cx="295140" cy="295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28561" y="5051939"/>
            <a:ext cx="228495" cy="41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08661" y="5061459"/>
            <a:ext cx="323702" cy="41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6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09123" y="2443633"/>
            <a:ext cx="2361123" cy="1142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72628" y="2443633"/>
            <a:ext cx="1942214" cy="2180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18644" y="4586271"/>
            <a:ext cx="2351603" cy="47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2024-08-20T01:52:00Z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