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5" r:id="rId5"/>
    <p:sldId id="274" r:id="rId6"/>
    <p:sldId id="272" r:id="rId7"/>
    <p:sldId id="270" r:id="rId8"/>
    <p:sldId id="269" r:id="rId9"/>
    <p:sldId id="268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9"/>
          <a:stretch>
            <a:fillRect/>
          </a:stretch>
        </p:blipFill>
        <p:spPr>
          <a:xfrm>
            <a:off x="520065" y="763905"/>
            <a:ext cx="11520170" cy="1779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4109604" y="1828497"/>
            <a:ext cx="1599471" cy="371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76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69785" y="2234261"/>
            <a:ext cx="314181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69785" y="3158056"/>
            <a:ext cx="323702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69785" y="4996122"/>
            <a:ext cx="323702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74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10049" y="2256389"/>
            <a:ext cx="1199603" cy="381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03933" y="2265932"/>
            <a:ext cx="1218644" cy="362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90809" y="3182040"/>
            <a:ext cx="1199603" cy="39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32826" y="3182040"/>
            <a:ext cx="1199603" cy="39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758440" y="3989705"/>
            <a:ext cx="529590" cy="461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90870" y="3989070"/>
            <a:ext cx="499110" cy="50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11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3547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0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86942" y="2016643"/>
            <a:ext cx="1551867" cy="1601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70800" y="2016760"/>
            <a:ext cx="1942465" cy="1379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67834" y="4161826"/>
            <a:ext cx="1789884" cy="371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13388" y="4161826"/>
            <a:ext cx="428429" cy="371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8039100" y="2497455"/>
            <a:ext cx="1574165" cy="1379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52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43735" y="4523968"/>
            <a:ext cx="780694" cy="143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63239" y="4533501"/>
            <a:ext cx="2180231" cy="352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62776" y="4714643"/>
            <a:ext cx="733090" cy="47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05388" y="4514434"/>
            <a:ext cx="2608661" cy="371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94942" y="4514434"/>
            <a:ext cx="4903140" cy="371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82545" y="5286668"/>
            <a:ext cx="4512793" cy="371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66710" y="5286668"/>
            <a:ext cx="2951404" cy="371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5" r="30509"/>
          <a:stretch>
            <a:fillRect/>
          </a:stretch>
        </p:blipFill>
        <p:spPr>
          <a:xfrm>
            <a:off x="3903980" y="2847340"/>
            <a:ext cx="4384040" cy="1163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47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34876" y="2605657"/>
            <a:ext cx="1742280" cy="790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14842" y="2596133"/>
            <a:ext cx="6418800" cy="799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19975"/>
            <a:ext cx="11520000" cy="4531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10280" y="2357755"/>
            <a:ext cx="523875" cy="544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24070" y="2352040"/>
            <a:ext cx="619125" cy="510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66535" y="2305685"/>
            <a:ext cx="638175" cy="648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05990" y="4079875"/>
            <a:ext cx="495300" cy="579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91355" y="4007485"/>
            <a:ext cx="666750" cy="69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14135" y="4057650"/>
            <a:ext cx="581025" cy="603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51265" y="4055110"/>
            <a:ext cx="476250" cy="625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"/>
          <a:stretch>
            <a:fillRect/>
          </a:stretch>
        </p:blipFill>
        <p:spPr>
          <a:xfrm>
            <a:off x="1125220" y="5051425"/>
            <a:ext cx="10934700" cy="1697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1753833" y="5794992"/>
            <a:ext cx="637884" cy="619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05238" y="5861730"/>
            <a:ext cx="618842" cy="524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371354" y="5823594"/>
            <a:ext cx="399867" cy="600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09106" y="5804526"/>
            <a:ext cx="666446" cy="619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418296" y="5794992"/>
            <a:ext cx="590280" cy="629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3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52595" y="2942211"/>
            <a:ext cx="199933" cy="515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42677" y="2989898"/>
            <a:ext cx="552198" cy="438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46479" y="2942211"/>
            <a:ext cx="238015" cy="581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36561" y="2942211"/>
            <a:ext cx="647404" cy="534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"/>
          <a:stretch>
            <a:fillRect/>
          </a:stretch>
        </p:blipFill>
        <p:spPr>
          <a:xfrm>
            <a:off x="1156335" y="3952240"/>
            <a:ext cx="10903585" cy="2242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413642" y="5354672"/>
            <a:ext cx="504595" cy="228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46535" y="5221098"/>
            <a:ext cx="561719" cy="41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31295" y="5278344"/>
            <a:ext cx="390347" cy="143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59461" y="5135230"/>
            <a:ext cx="647404" cy="610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72783" y="5230639"/>
            <a:ext cx="295140" cy="42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934304" y="5192476"/>
            <a:ext cx="675966" cy="50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10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7338" y="2179029"/>
            <a:ext cx="247537" cy="438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81818" y="2198101"/>
            <a:ext cx="247537" cy="381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66776" y="2188565"/>
            <a:ext cx="218975" cy="41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32694" y="2179029"/>
            <a:ext cx="257058" cy="438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17652" y="2188565"/>
            <a:ext cx="266578" cy="400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58710" y="2665372"/>
            <a:ext cx="9311206" cy="1582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34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76231" y="2120311"/>
            <a:ext cx="818776" cy="381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03537" y="2129837"/>
            <a:ext cx="799735" cy="371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76231" y="2930015"/>
            <a:ext cx="818776" cy="381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03537" y="2939541"/>
            <a:ext cx="799735" cy="352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58446" y="3758771"/>
            <a:ext cx="818776" cy="371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85752" y="3758771"/>
            <a:ext cx="809256" cy="371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94016" y="3758771"/>
            <a:ext cx="799735" cy="371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367966" y="4568475"/>
            <a:ext cx="818776" cy="371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176231" y="4568475"/>
            <a:ext cx="818776" cy="371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84495" y="4568475"/>
            <a:ext cx="818776" cy="36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0900"/>
            <a:ext cx="11520000" cy="4669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10115" y="2492880"/>
            <a:ext cx="1608991" cy="381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10115" y="4332238"/>
            <a:ext cx="1608991" cy="371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"/>
          <a:stretch>
            <a:fillRect/>
          </a:stretch>
        </p:blipFill>
        <p:spPr>
          <a:xfrm>
            <a:off x="1155700" y="4970780"/>
            <a:ext cx="10904220" cy="1811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526264" y="6172311"/>
            <a:ext cx="1599471" cy="371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1850"/>
            <a:ext cx="11520000" cy="3181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86890" y="2424430"/>
            <a:ext cx="3131820" cy="563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90677" y="2606421"/>
            <a:ext cx="3341752" cy="381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" b="37341"/>
          <a:stretch>
            <a:fillRect/>
          </a:stretch>
        </p:blipFill>
        <p:spPr>
          <a:xfrm>
            <a:off x="1156335" y="3311525"/>
            <a:ext cx="10903585" cy="336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86890" y="5181600"/>
            <a:ext cx="136144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76905" y="5181600"/>
            <a:ext cx="2922905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86890" y="6107430"/>
            <a:ext cx="970915" cy="410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86380" y="6036945"/>
            <a:ext cx="2903855" cy="481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2024-08-20T01:50:26Z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