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74" r:id="rId5"/>
    <p:sldId id="273" r:id="rId6"/>
    <p:sldId id="272" r:id="rId7"/>
    <p:sldId id="271" r:id="rId8"/>
    <p:sldId id="270" r:id="rId9"/>
    <p:sldId id="269" r:id="rId10"/>
    <p:sldId id="268" r:id="rId11"/>
    <p:sldId id="267" r:id="rId12"/>
    <p:sldId id="266" r:id="rId13"/>
    <p:sldId id="265" r:id="rId14"/>
    <p:sldId id="264" r:id="rId15"/>
    <p:sldId id="263" r:id="rId16"/>
    <p:sldId id="262" r:id="rId17"/>
    <p:sldId id="261" r:id="rId18"/>
    <p:sldId id="260" r:id="rId19"/>
    <p:sldId id="257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3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3062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082016" y="2958731"/>
            <a:ext cx="380826" cy="457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624033" y="2920625"/>
            <a:ext cx="637884" cy="476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299338" y="2911099"/>
            <a:ext cx="628364" cy="504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965123" y="2882519"/>
            <a:ext cx="609322" cy="581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623560" y="5149850"/>
            <a:ext cx="645795" cy="400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986809" y="5283202"/>
            <a:ext cx="599801" cy="1143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413586" y="5140304"/>
            <a:ext cx="323702" cy="409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1069851" y="5140304"/>
            <a:ext cx="323702" cy="409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ldLvl="0" animBg="1"/>
      <p:bldP spid="9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828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634214" y="2008048"/>
            <a:ext cx="542677" cy="4865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785884" y="2857206"/>
            <a:ext cx="542677" cy="4865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785884" y="3715905"/>
            <a:ext cx="542677" cy="4865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37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453983" y="2417654"/>
            <a:ext cx="9454016" cy="839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0911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121660" y="2302510"/>
            <a:ext cx="633730" cy="488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062730" y="2225675"/>
            <a:ext cx="645795" cy="636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168033" y="2436132"/>
            <a:ext cx="599801" cy="114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461520" y="2226382"/>
            <a:ext cx="580760" cy="4957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443801" y="3637424"/>
            <a:ext cx="609322" cy="438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205123" y="3656492"/>
            <a:ext cx="333223" cy="409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139471" y="4991262"/>
            <a:ext cx="666446" cy="438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634214" y="5010330"/>
            <a:ext cx="590280" cy="457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217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318049" y="3443201"/>
            <a:ext cx="628363" cy="390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318049" y="4566759"/>
            <a:ext cx="904462" cy="4665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292132" y="5537971"/>
            <a:ext cx="447471" cy="38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701190" y="5537971"/>
            <a:ext cx="447471" cy="38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891272" y="5537971"/>
            <a:ext cx="609322" cy="38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270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329884" y="2225975"/>
            <a:ext cx="542677" cy="486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291801" y="3293503"/>
            <a:ext cx="542677" cy="486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263239" y="4361030"/>
            <a:ext cx="542677" cy="4765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263239" y="5419026"/>
            <a:ext cx="542677" cy="486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020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92132" y="1216411"/>
            <a:ext cx="542677" cy="4868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187074" y="2247419"/>
            <a:ext cx="552198" cy="4868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263570" y="2753377"/>
            <a:ext cx="3674975" cy="38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51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15768" y="2140285"/>
            <a:ext cx="4160528" cy="1258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889950" y="2140285"/>
            <a:ext cx="2123107" cy="1258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9" r="30686"/>
          <a:stretch>
            <a:fillRect/>
          </a:stretch>
        </p:blipFill>
        <p:spPr>
          <a:xfrm>
            <a:off x="3903980" y="2795270"/>
            <a:ext cx="4384040" cy="12668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18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491074" y="2548432"/>
            <a:ext cx="466512" cy="4094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204462" y="2443678"/>
            <a:ext cx="485553" cy="438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椭圆 5"/>
          <p:cNvSpPr/>
          <p:nvPr/>
        </p:nvSpPr>
        <p:spPr bwMode="white">
          <a:xfrm>
            <a:off x="10260603" y="2615093"/>
            <a:ext cx="360000" cy="360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491074" y="3005540"/>
            <a:ext cx="466512" cy="4094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204462" y="2976971"/>
            <a:ext cx="485553" cy="428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椭圆 8"/>
          <p:cNvSpPr/>
          <p:nvPr/>
        </p:nvSpPr>
        <p:spPr bwMode="white">
          <a:xfrm>
            <a:off x="10260603" y="3015063"/>
            <a:ext cx="360000" cy="360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animBg="1"/>
      <p:bldP spid="8" grpId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1059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877685" y="4906645"/>
            <a:ext cx="557530" cy="591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482545" y="5121001"/>
            <a:ext cx="428429" cy="57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272099" y="4997163"/>
            <a:ext cx="409388" cy="3524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708396" y="4987637"/>
            <a:ext cx="428429" cy="3524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62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272760" y="3953129"/>
            <a:ext cx="542677" cy="4863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386347" y="3953129"/>
            <a:ext cx="533157" cy="4863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271107" y="3953129"/>
            <a:ext cx="542677" cy="4863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946082" y="3953129"/>
            <a:ext cx="533157" cy="4863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341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415570" y="2426916"/>
            <a:ext cx="609322" cy="429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528826" y="2484131"/>
            <a:ext cx="552198" cy="352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204132" y="2445988"/>
            <a:ext cx="323702" cy="410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727107" y="2465059"/>
            <a:ext cx="523636" cy="352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266315" y="4019550"/>
            <a:ext cx="918845" cy="534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604991" y="4067082"/>
            <a:ext cx="380826" cy="457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099404" y="3990795"/>
            <a:ext cx="599801" cy="581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698545" y="4019403"/>
            <a:ext cx="580760" cy="4958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ldLvl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734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929355" y="2148981"/>
            <a:ext cx="418909" cy="36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347272" y="2158507"/>
            <a:ext cx="209454" cy="314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174909" y="2129927"/>
            <a:ext cx="809256" cy="362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700528" y="3015896"/>
            <a:ext cx="2265917" cy="352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622710" y="3044475"/>
            <a:ext cx="114248" cy="314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929355" y="3911391"/>
            <a:ext cx="418909" cy="333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271107" y="3987603"/>
            <a:ext cx="295140" cy="1810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251074" y="3930444"/>
            <a:ext cx="114248" cy="314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929355" y="4797359"/>
            <a:ext cx="418909" cy="333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290148" y="4835465"/>
            <a:ext cx="257057" cy="95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193950" y="4806885"/>
            <a:ext cx="161851" cy="314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514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003550" y="2445385"/>
            <a:ext cx="678180" cy="438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147338" y="2426318"/>
            <a:ext cx="371305" cy="457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984165" y="2369123"/>
            <a:ext cx="647404" cy="5433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129619" y="3970585"/>
            <a:ext cx="523636" cy="352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071173" y="3856195"/>
            <a:ext cx="599801" cy="5814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1031768" y="3884792"/>
            <a:ext cx="571238" cy="495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773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44396" y="2930167"/>
            <a:ext cx="2418247" cy="781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233355" y="2911114"/>
            <a:ext cx="4703206" cy="790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ZTFmYjk4ZDEyZjJkZTY3MGU0N2MxZTMxYzQzM2Q5ZWY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4</cp:revision>
  <dcterms:created xsi:type="dcterms:W3CDTF">2023-08-06T03:37:00Z</dcterms:created>
  <dcterms:modified xsi:type="dcterms:W3CDTF">2024-08-20T00:47:18Z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2052-12.1.0.17147</vt:lpwstr>
  </property>
</Properties>
</file>