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2" r:id="rId6"/>
    <p:sldId id="261" r:id="rId7"/>
    <p:sldId id="25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352"/>
          <a:stretch>
            <a:fillRect/>
          </a:stretch>
        </p:blipFill>
        <p:spPr>
          <a:xfrm>
            <a:off x="4906645" y="3296285"/>
            <a:ext cx="2378710" cy="1318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24" b="63644"/>
          <a:stretch>
            <a:fillRect/>
          </a:stretch>
        </p:blipFill>
        <p:spPr>
          <a:xfrm>
            <a:off x="4138930" y="2367280"/>
            <a:ext cx="3914140" cy="799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4670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174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281619" y="901107"/>
            <a:ext cx="409388" cy="352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212661" y="3341290"/>
            <a:ext cx="352264" cy="343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04050"/>
            <a:ext cx="11520000" cy="4582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01917" y="1914213"/>
            <a:ext cx="1923173" cy="38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01917" y="2828822"/>
            <a:ext cx="1827966" cy="38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01917" y="3733904"/>
            <a:ext cx="1751801" cy="38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744630"/>
            <a:ext cx="11520000" cy="1796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/>
        </p:nvSpPr>
        <p:spPr bwMode="white">
          <a:xfrm>
            <a:off x="2805917" y="4926195"/>
            <a:ext cx="247537" cy="267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490413" y="4887971"/>
            <a:ext cx="761652" cy="353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815438" y="6111151"/>
            <a:ext cx="1132958" cy="344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ZTFmYjk4ZDEyZjJkZTY3MGU0N2MxZTMxYzQzM2Q5ZWY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5</cp:revision>
  <dcterms:created xsi:type="dcterms:W3CDTF">2023-08-06T03:37:00Z</dcterms:created>
  <dcterms:modified xsi:type="dcterms:W3CDTF">2024-08-22T02:04:02Z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2052-12.1.0.17147</vt:lpwstr>
  </property>
</Properties>
</file>