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07"/>
          <a:stretch>
            <a:fillRect/>
          </a:stretch>
        </p:blipFill>
        <p:spPr>
          <a:xfrm>
            <a:off x="3734435" y="3429000"/>
            <a:ext cx="4722495" cy="1423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24" b="63644"/>
          <a:stretch>
            <a:fillRect/>
          </a:stretch>
        </p:blipFill>
        <p:spPr>
          <a:xfrm>
            <a:off x="4138930" y="2367280"/>
            <a:ext cx="3914140" cy="799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85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8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67405" y="2106930"/>
            <a:ext cx="363855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01057" y="2652860"/>
            <a:ext cx="352264" cy="342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52330" y="2652860"/>
            <a:ext cx="352264" cy="342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281619" y="4585720"/>
            <a:ext cx="409388" cy="352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99272" y="4585720"/>
            <a:ext cx="399867" cy="352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29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48528" y="1903351"/>
            <a:ext cx="1142479" cy="353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81619" y="2514114"/>
            <a:ext cx="2951404" cy="36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20561" y="3134419"/>
            <a:ext cx="1123438" cy="353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24231" y="3134419"/>
            <a:ext cx="1132958" cy="353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38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48859" y="1941004"/>
            <a:ext cx="780694" cy="333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99933" y="1931465"/>
            <a:ext cx="1132958" cy="343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22181" y="1931465"/>
            <a:ext cx="875900" cy="352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1917" y="2551506"/>
            <a:ext cx="790214" cy="352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53322" y="2541967"/>
            <a:ext cx="1875570" cy="362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03933" y="2551506"/>
            <a:ext cx="1142479" cy="352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43735" y="3171548"/>
            <a:ext cx="761652" cy="343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27570" y="3171548"/>
            <a:ext cx="1866049" cy="352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