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75" b="12881"/>
          <a:stretch>
            <a:fillRect/>
          </a:stretch>
        </p:blipFill>
        <p:spPr>
          <a:xfrm>
            <a:off x="4825365" y="3579495"/>
            <a:ext cx="2399030" cy="105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4" b="63644"/>
          <a:stretch>
            <a:fillRect/>
          </a:stretch>
        </p:blipFill>
        <p:spPr>
          <a:xfrm>
            <a:off x="4138930" y="2367280"/>
            <a:ext cx="3914140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77125"/>
            <a:ext cx="11520000" cy="2412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01057" y="2465480"/>
            <a:ext cx="771173" cy="352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47404" y="2465480"/>
            <a:ext cx="771173" cy="352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60661" y="2465480"/>
            <a:ext cx="771173" cy="352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90125"/>
            <a:ext cx="11520000" cy="3294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77553" y="4894510"/>
            <a:ext cx="7845024" cy="64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19975"/>
            <a:ext cx="11520000" cy="3125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95338" y="2016256"/>
            <a:ext cx="399867" cy="352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85818" y="3064605"/>
            <a:ext cx="409388" cy="352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10215"/>
            <a:ext cx="11520000" cy="2412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30148" y="4940507"/>
            <a:ext cx="247537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67768" y="4911895"/>
            <a:ext cx="409388" cy="343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37685" y="4950044"/>
            <a:ext cx="161851" cy="25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27515" y="4911090"/>
            <a:ext cx="501015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30148" y="5636718"/>
            <a:ext cx="238016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18644" y="5636718"/>
            <a:ext cx="228496" cy="25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56264" y="5617644"/>
            <a:ext cx="1113917" cy="324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1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91330" y="2923540"/>
            <a:ext cx="6934200" cy="1868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MGI2YTZkNGE2Njk2NzcyNTAzOGM5ZmQ1NzQ5MzlhNzI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杜～杜</cp:lastModifiedBy>
  <cp:revision>6</cp:revision>
  <dcterms:created xsi:type="dcterms:W3CDTF">2023-08-06T03:37:00Z</dcterms:created>
  <dcterms:modified xsi:type="dcterms:W3CDTF">2024-08-23T09:00:55Z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2052-12.1.0.17827</vt:lpwstr>
  </property>
</Properties>
</file>