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711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9089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4280" y="3663315"/>
            <a:ext cx="4664075" cy="93535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5665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225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661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687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9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1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2023-08-06T03:37:00Z</dcterms:created>
  <dcterms:modified xsi:type="dcterms:W3CDTF">2024-08-22T02:04:13Z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