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2" r:id="rId5"/>
    <p:sldId id="261" r:id="rId6"/>
    <p:sldId id="257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3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35" y="-635"/>
            <a:ext cx="1219073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69" b="21607"/>
          <a:stretch>
            <a:fillRect/>
          </a:stretch>
        </p:blipFill>
        <p:spPr>
          <a:xfrm>
            <a:off x="5267325" y="3166745"/>
            <a:ext cx="1985010" cy="145605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24" b="63644"/>
          <a:stretch>
            <a:fillRect/>
          </a:stretch>
        </p:blipFill>
        <p:spPr>
          <a:xfrm>
            <a:off x="4138930" y="2367280"/>
            <a:ext cx="3914140" cy="79946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98571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/>
          <p:cNvSpPr/>
          <p:nvPr/>
        </p:nvSpPr>
        <p:spPr bwMode="white">
          <a:xfrm>
            <a:off x="749300" y="1618615"/>
            <a:ext cx="609600" cy="5454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/>
        </p:nvSpPr>
        <p:spPr bwMode="white">
          <a:xfrm>
            <a:off x="2701290" y="1624965"/>
            <a:ext cx="504825" cy="5708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4329430" y="1569085"/>
            <a:ext cx="628650" cy="6978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7128510" y="1563370"/>
            <a:ext cx="657225" cy="6718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10003790" y="1844040"/>
            <a:ext cx="581025" cy="1517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10984230" y="1608455"/>
            <a:ext cx="476250" cy="6210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739775" y="3867150"/>
            <a:ext cx="581025" cy="1384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1663700" y="3566795"/>
            <a:ext cx="647700" cy="7353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4424680" y="3550285"/>
            <a:ext cx="390525" cy="7867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5252720" y="3566795"/>
            <a:ext cx="647700" cy="7353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7118985" y="3607435"/>
            <a:ext cx="561975" cy="6470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/>
        </p:nvSpPr>
        <p:spPr bwMode="white">
          <a:xfrm>
            <a:off x="8108950" y="3580130"/>
            <a:ext cx="571500" cy="7099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/>
        </p:nvSpPr>
        <p:spPr bwMode="white">
          <a:xfrm>
            <a:off x="10051415" y="3615055"/>
            <a:ext cx="466725" cy="6597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/>
        </p:nvSpPr>
        <p:spPr bwMode="white">
          <a:xfrm>
            <a:off x="10965180" y="3711575"/>
            <a:ext cx="504825" cy="4432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98857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/>
          <p:cNvSpPr/>
          <p:nvPr/>
        </p:nvSpPr>
        <p:spPr bwMode="white">
          <a:xfrm>
            <a:off x="711371" y="1769624"/>
            <a:ext cx="637884" cy="4484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/>
        </p:nvSpPr>
        <p:spPr bwMode="white">
          <a:xfrm>
            <a:off x="1682479" y="1693287"/>
            <a:ext cx="618842" cy="582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4348264" y="1712371"/>
            <a:ext cx="542677" cy="57252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7128297" y="1674203"/>
            <a:ext cx="618842" cy="59160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9994016" y="1731455"/>
            <a:ext cx="599801" cy="51526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10974644" y="1712371"/>
            <a:ext cx="485553" cy="5343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739933" y="3735283"/>
            <a:ext cx="628363" cy="5343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1653917" y="3697115"/>
            <a:ext cx="637884" cy="6106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4348264" y="3782993"/>
            <a:ext cx="542677" cy="41030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5281289" y="3687573"/>
            <a:ext cx="580760" cy="62023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/>
        </p:nvSpPr>
        <p:spPr bwMode="white">
          <a:xfrm>
            <a:off x="7166380" y="3735283"/>
            <a:ext cx="618842" cy="5343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/>
        </p:nvSpPr>
        <p:spPr bwMode="white">
          <a:xfrm>
            <a:off x="8118446" y="3716199"/>
            <a:ext cx="571239" cy="56298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/>
        </p:nvSpPr>
        <p:spPr bwMode="white">
          <a:xfrm>
            <a:off x="10041619" y="3744825"/>
            <a:ext cx="476033" cy="47710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/>
        </p:nvSpPr>
        <p:spPr bwMode="white">
          <a:xfrm>
            <a:off x="10917555" y="3686810"/>
            <a:ext cx="609600" cy="53530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2000" cy="68592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M2VjNDQ0NWZiZTVmYTE2MzFlMjYzYTVlOGE4MGMyNmMifQ=="/>
  <p:tag name="commondata" val="eyJoZGlkIjoiZTFmYjk4ZDEyZjJkZTY3MGU0N2MxZTMxYzQzM2Q5ZWYifQ==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5</cp:revision>
  <dcterms:created xsi:type="dcterms:W3CDTF">2023-08-06T03:37:00Z</dcterms:created>
  <dcterms:modified xsi:type="dcterms:W3CDTF">2024-08-22T02:04:15Z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2AF3F1CD2EAA49149F0E92C53EB101E7_12</vt:lpwstr>
  </property>
  <property fmtid="{D5CDD505-2E9C-101B-9397-08002B2CF9AE}" pid="3" name="KSOProductBuildVer">
    <vt:lpwstr>2052-12.1.0.17147</vt:lpwstr>
  </property>
</Properties>
</file>