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9"/>
          <a:stretch>
            <a:fillRect/>
          </a:stretch>
        </p:blipFill>
        <p:spPr>
          <a:xfrm>
            <a:off x="4886325" y="3429000"/>
            <a:ext cx="2419350" cy="116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4" b="63644"/>
          <a:stretch>
            <a:fillRect/>
          </a:stretch>
        </p:blipFill>
        <p:spPr>
          <a:xfrm>
            <a:off x="4138930" y="2367280"/>
            <a:ext cx="3914140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7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30148" y="2856202"/>
            <a:ext cx="9625387" cy="600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5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2132" y="2234968"/>
            <a:ext cx="523636" cy="552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52595" y="2254024"/>
            <a:ext cx="590280" cy="504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1107" y="2206383"/>
            <a:ext cx="599802" cy="571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84231" y="2215911"/>
            <a:ext cx="599801" cy="562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24694" y="4807555"/>
            <a:ext cx="1009190" cy="362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51404" y="4807555"/>
            <a:ext cx="571239" cy="295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76958" y="5369713"/>
            <a:ext cx="1028231" cy="352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84495" y="5369713"/>
            <a:ext cx="571239" cy="295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3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33818" y="1846989"/>
            <a:ext cx="371305" cy="32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23768" y="1846989"/>
            <a:ext cx="409388" cy="334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46743" y="1837438"/>
            <a:ext cx="399867" cy="343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65256" y="1846989"/>
            <a:ext cx="390347" cy="334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0413" y="2782962"/>
            <a:ext cx="390347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93950" y="2773412"/>
            <a:ext cx="352264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0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71900" y="2463456"/>
            <a:ext cx="352264" cy="342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24892" y="4149750"/>
            <a:ext cx="733090" cy="676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