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4" b="63644"/>
          <a:stretch>
            <a:fillRect/>
          </a:stretch>
        </p:blipFill>
        <p:spPr>
          <a:xfrm>
            <a:off x="4138930" y="2367280"/>
            <a:ext cx="3914140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1" t="50130" r="38050"/>
          <a:stretch>
            <a:fillRect/>
          </a:stretch>
        </p:blipFill>
        <p:spPr>
          <a:xfrm>
            <a:off x="4676775" y="3711575"/>
            <a:ext cx="2838450" cy="1096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7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97025" y="1748790"/>
            <a:ext cx="64770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05555" y="1797050"/>
            <a:ext cx="323850" cy="361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05170" y="1797050"/>
            <a:ext cx="304800" cy="361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8710" y="1958267"/>
            <a:ext cx="218975" cy="19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56065" y="1797050"/>
            <a:ext cx="619125" cy="361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84165" y="1958267"/>
            <a:ext cx="209454" cy="200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82148" y="4691981"/>
            <a:ext cx="590280" cy="40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214975" y="4701506"/>
            <a:ext cx="495074" cy="41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176231" y="4663406"/>
            <a:ext cx="618842" cy="50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14115" y="1818365"/>
            <a:ext cx="218975" cy="35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65851" y="1837467"/>
            <a:ext cx="352264" cy="171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03272" y="1837467"/>
            <a:ext cx="399867" cy="33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51125" y="2987675"/>
            <a:ext cx="1734820" cy="40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42200" y="2988310"/>
            <a:ext cx="1676400" cy="43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7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7500" y="2187575"/>
            <a:ext cx="9432000" cy="144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744345" y="2339340"/>
            <a:ext cx="1412240" cy="144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44595" y="2358390"/>
            <a:ext cx="1412240" cy="13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45810" y="2358390"/>
            <a:ext cx="1412240" cy="13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34611" y="3657958"/>
            <a:ext cx="961586" cy="343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66710" y="3648419"/>
            <a:ext cx="942545" cy="352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79768" y="3648419"/>
            <a:ext cx="952066" cy="352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