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11" b="18076"/>
          <a:stretch>
            <a:fillRect/>
          </a:stretch>
        </p:blipFill>
        <p:spPr>
          <a:xfrm>
            <a:off x="4921250" y="3554095"/>
            <a:ext cx="2348865" cy="941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94" b="64292"/>
          <a:stretch>
            <a:fillRect/>
          </a:stretch>
        </p:blipFill>
        <p:spPr>
          <a:xfrm>
            <a:off x="4108450" y="2326640"/>
            <a:ext cx="3975100" cy="789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7018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071504" y="5401639"/>
            <a:ext cx="6026578" cy="38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01917" y="6326525"/>
            <a:ext cx="2503933" cy="38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77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901123" y="862919"/>
            <a:ext cx="247537" cy="266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720561" y="2101554"/>
            <a:ext cx="399867" cy="333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386016" y="2082498"/>
            <a:ext cx="409388" cy="352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060991" y="2082498"/>
            <a:ext cx="380826" cy="343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06879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769156" y="2442699"/>
            <a:ext cx="2137594" cy="35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245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014710" y="921205"/>
            <a:ext cx="409388" cy="354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ZTFmYjk4ZDEyZjJkZTY3MGU0N2MxZTMxYzQzM2Q5ZWY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5</cp:revision>
  <dcterms:created xsi:type="dcterms:W3CDTF">2023-08-06T03:37:00Z</dcterms:created>
  <dcterms:modified xsi:type="dcterms:W3CDTF">2024-08-22T02:03:07Z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2052-12.1.0.17147</vt:lpwstr>
  </property>
</Properties>
</file>