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6"/>
          <a:stretch>
            <a:fillRect/>
          </a:stretch>
        </p:blipFill>
        <p:spPr>
          <a:xfrm>
            <a:off x="3002280" y="3632200"/>
            <a:ext cx="6186805" cy="88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64292"/>
          <a:stretch>
            <a:fillRect/>
          </a:stretch>
        </p:blipFill>
        <p:spPr>
          <a:xfrm>
            <a:off x="4108450" y="2326640"/>
            <a:ext cx="3975100" cy="7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92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98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81090" y="2035975"/>
            <a:ext cx="361785" cy="343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09851" y="2817931"/>
            <a:ext cx="352264" cy="343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00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65454" y="2006998"/>
            <a:ext cx="352264" cy="333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91471" y="4199663"/>
            <a:ext cx="352264" cy="343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0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23834" y="1941372"/>
            <a:ext cx="1152000" cy="35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89090" y="1941372"/>
            <a:ext cx="780694" cy="35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05785" y="2571142"/>
            <a:ext cx="1485223" cy="343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65322" y="2571142"/>
            <a:ext cx="761652" cy="343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42876" y="3200912"/>
            <a:ext cx="409388" cy="333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22644" y="3191370"/>
            <a:ext cx="1494743" cy="35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