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11" b="13355"/>
          <a:stretch>
            <a:fillRect/>
          </a:stretch>
        </p:blipFill>
        <p:spPr>
          <a:xfrm>
            <a:off x="4921885" y="3584575"/>
            <a:ext cx="2348865" cy="1021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4" b="64292"/>
          <a:stretch>
            <a:fillRect/>
          </a:stretch>
        </p:blipFill>
        <p:spPr>
          <a:xfrm>
            <a:off x="4108450" y="2326640"/>
            <a:ext cx="3975100" cy="789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62800"/>
            <a:ext cx="11520000" cy="2615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44065" y="1915160"/>
            <a:ext cx="628650" cy="61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58465" y="1915160"/>
            <a:ext cx="628650" cy="610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81619" y="2028851"/>
            <a:ext cx="637884" cy="50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95603" y="2028851"/>
            <a:ext cx="637884" cy="505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804705"/>
            <a:ext cx="11520000" cy="3634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6081024" y="3958890"/>
            <a:ext cx="418909" cy="343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901454" y="4779220"/>
            <a:ext cx="361785" cy="33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109586" y="5294311"/>
            <a:ext cx="352264" cy="3243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241223" y="5437392"/>
            <a:ext cx="352264" cy="3433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45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77157" y="2045209"/>
            <a:ext cx="742611" cy="33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042611" y="2045209"/>
            <a:ext cx="752132" cy="33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27107" y="2054742"/>
            <a:ext cx="742612" cy="333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86677" y="2826987"/>
            <a:ext cx="752132" cy="343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42611" y="2826987"/>
            <a:ext cx="752132" cy="343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17586" y="2836520"/>
            <a:ext cx="752133" cy="343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17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90410" y="2572385"/>
            <a:ext cx="409575" cy="454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60890" y="2572385"/>
            <a:ext cx="409575" cy="454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44625" y="3230880"/>
            <a:ext cx="409575" cy="454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34130" y="3230880"/>
            <a:ext cx="409575" cy="454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17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939206" y="2037242"/>
            <a:ext cx="1827966" cy="195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28033" y="3516754"/>
            <a:ext cx="409388" cy="353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