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05"/>
          <a:stretch>
            <a:fillRect/>
          </a:stretch>
        </p:blipFill>
        <p:spPr>
          <a:xfrm>
            <a:off x="5007610" y="3305810"/>
            <a:ext cx="2176780" cy="1217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4" b="64292"/>
          <a:stretch>
            <a:fillRect/>
          </a:stretch>
        </p:blipFill>
        <p:spPr>
          <a:xfrm>
            <a:off x="4108450" y="2326640"/>
            <a:ext cx="3975100" cy="789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93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91933" y="2959640"/>
            <a:ext cx="9263603" cy="962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6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54049" y="2662401"/>
            <a:ext cx="590280" cy="504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95801" y="2748095"/>
            <a:ext cx="495074" cy="333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90743" y="2643358"/>
            <a:ext cx="542677" cy="552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08991" y="2643358"/>
            <a:ext cx="552198" cy="504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32495" y="2700487"/>
            <a:ext cx="533157" cy="437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76230"/>
            <a:ext cx="11520000" cy="2618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4119768" y="4890207"/>
            <a:ext cx="390347" cy="323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99933" y="4871164"/>
            <a:ext cx="761652" cy="342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29289" y="5651933"/>
            <a:ext cx="1209123" cy="304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442148" y="5632890"/>
            <a:ext cx="1152000" cy="342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63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76429" y="2006078"/>
            <a:ext cx="409388" cy="352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42611" y="2006078"/>
            <a:ext cx="409388" cy="352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05851" y="3520792"/>
            <a:ext cx="409388" cy="352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95537" y="3520792"/>
            <a:ext cx="409388" cy="352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37950" y="5045033"/>
            <a:ext cx="771173" cy="342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84760" y="5045033"/>
            <a:ext cx="771173" cy="342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612528" y="5045033"/>
            <a:ext cx="485553" cy="342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539669" y="5797627"/>
            <a:ext cx="771173" cy="36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