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05" b="18205"/>
          <a:stretch>
            <a:fillRect/>
          </a:stretch>
        </p:blipFill>
        <p:spPr>
          <a:xfrm>
            <a:off x="5047615" y="3429000"/>
            <a:ext cx="2176780" cy="100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64292"/>
          <a:stretch>
            <a:fillRect/>
          </a:stretch>
        </p:blipFill>
        <p:spPr>
          <a:xfrm>
            <a:off x="4108450" y="2326640"/>
            <a:ext cx="3975100" cy="7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77125"/>
            <a:ext cx="11520000" cy="3250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39272" y="2435804"/>
            <a:ext cx="514115" cy="305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95471" y="2407209"/>
            <a:ext cx="733090" cy="352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42082" y="2407209"/>
            <a:ext cx="647404" cy="362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62644" y="3045832"/>
            <a:ext cx="828297" cy="362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56859" y="3083958"/>
            <a:ext cx="656925" cy="352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66095"/>
            <a:ext cx="11520000" cy="2708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3519966" y="5568331"/>
            <a:ext cx="637884" cy="56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95801" y="5549260"/>
            <a:ext cx="590280" cy="60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85818" y="5596938"/>
            <a:ext cx="609322" cy="476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27900" y="5568331"/>
            <a:ext cx="628363" cy="56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56132" y="5635080"/>
            <a:ext cx="628363" cy="41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20495" y="3359043"/>
            <a:ext cx="409388" cy="362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42413" y="3359043"/>
            <a:ext cx="409389" cy="3620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9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1801" y="2635486"/>
            <a:ext cx="1894611" cy="35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66644" y="2635486"/>
            <a:ext cx="1523305" cy="35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91801" y="4045895"/>
            <a:ext cx="1152000" cy="3430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52727" y="4045895"/>
            <a:ext cx="1894611" cy="352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5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32165" y="920079"/>
            <a:ext cx="447471" cy="3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47272" y="1729924"/>
            <a:ext cx="447471" cy="3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98611" y="1729924"/>
            <a:ext cx="447471" cy="3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32165" y="2511186"/>
            <a:ext cx="437950" cy="3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