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4" b="64292"/>
          <a:stretch>
            <a:fillRect/>
          </a:stretch>
        </p:blipFill>
        <p:spPr>
          <a:xfrm>
            <a:off x="4108450" y="2326640"/>
            <a:ext cx="3975100" cy="7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7" t="48492" r="37873" b="9020"/>
          <a:stretch>
            <a:fillRect/>
          </a:stretch>
        </p:blipFill>
        <p:spPr>
          <a:xfrm>
            <a:off x="4651375" y="3700780"/>
            <a:ext cx="2889250" cy="939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54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01256" y="2235147"/>
            <a:ext cx="361785" cy="343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452000" y="2235147"/>
            <a:ext cx="361785" cy="343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26909" y="2235147"/>
            <a:ext cx="352263" cy="343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529487" y="3188070"/>
            <a:ext cx="361785" cy="343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57123" y="3188070"/>
            <a:ext cx="352264" cy="343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98743" y="3188070"/>
            <a:ext cx="361785" cy="343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7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58776" y="2521717"/>
            <a:ext cx="361785" cy="54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34545" y="2636111"/>
            <a:ext cx="399867" cy="314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00264" y="2664710"/>
            <a:ext cx="257057" cy="266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90280" y="2512184"/>
            <a:ext cx="552198" cy="533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42214" y="2636111"/>
            <a:ext cx="409388" cy="314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146016" y="2731440"/>
            <a:ext cx="152330" cy="95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330214" y="4189973"/>
            <a:ext cx="542677" cy="457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481223" y="4323434"/>
            <a:ext cx="323702" cy="247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37884" y="4199506"/>
            <a:ext cx="495074" cy="457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242214" y="4266236"/>
            <a:ext cx="409388" cy="343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165057" y="4294835"/>
            <a:ext cx="123768" cy="295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634615" y="4199890"/>
            <a:ext cx="570865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5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8165" y="2475960"/>
            <a:ext cx="9130314" cy="1240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48330" y="4203045"/>
            <a:ext cx="780694" cy="353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422446" y="4203045"/>
            <a:ext cx="780694" cy="362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4</cp:revision>
  <dcterms:created xsi:type="dcterms:W3CDTF">2023-08-06T03:37:00Z</dcterms:created>
  <dcterms:modified xsi:type="dcterms:W3CDTF">2024-08-20T03:02:44Z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