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57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52" b="14631"/>
          <a:stretch>
            <a:fillRect/>
          </a:stretch>
        </p:blipFill>
        <p:spPr>
          <a:xfrm>
            <a:off x="4906645" y="3429000"/>
            <a:ext cx="2378710" cy="94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56073"/>
          <a:stretch>
            <a:fillRect/>
          </a:stretch>
        </p:blipFill>
        <p:spPr>
          <a:xfrm>
            <a:off x="4123690" y="2357120"/>
            <a:ext cx="394462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87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090" y="2989611"/>
            <a:ext cx="514115" cy="4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10181" y="2989611"/>
            <a:ext cx="504595" cy="4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1504" y="2989611"/>
            <a:ext cx="952066" cy="4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56595" y="2989611"/>
            <a:ext cx="504595" cy="4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11041" y="1941474"/>
            <a:ext cx="409388" cy="34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2099" y="1941474"/>
            <a:ext cx="409388" cy="34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23636" y="1941474"/>
            <a:ext cx="409388" cy="34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46479" y="1941474"/>
            <a:ext cx="409388" cy="34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05190" y="3038892"/>
            <a:ext cx="409388" cy="35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