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63" r:id="rId6"/>
    <p:sldId id="262" r:id="rId7"/>
    <p:sldId id="261" r:id="rId8"/>
    <p:sldId id="260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352"/>
          <a:stretch>
            <a:fillRect/>
          </a:stretch>
        </p:blipFill>
        <p:spPr>
          <a:xfrm>
            <a:off x="4906645" y="3429000"/>
            <a:ext cx="2378710" cy="119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59" b="56073"/>
          <a:stretch>
            <a:fillRect/>
          </a:stretch>
        </p:blipFill>
        <p:spPr>
          <a:xfrm>
            <a:off x="4123690" y="2357120"/>
            <a:ext cx="3944620" cy="748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39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834479" y="3044734"/>
            <a:ext cx="228495" cy="285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919470" y="3044825"/>
            <a:ext cx="859790" cy="285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994016" y="3044734"/>
            <a:ext cx="504595" cy="285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406015" y="3654425"/>
            <a:ext cx="436880" cy="285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976297" y="3654501"/>
            <a:ext cx="495074" cy="285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089515" y="3654425"/>
            <a:ext cx="409575" cy="285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  <p:bldP spid="8" grpId="0" bldLvl="0" animBg="1"/>
      <p:bldP spid="9" grpId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0890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015371" y="2017299"/>
            <a:ext cx="628363" cy="381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843338" y="1940987"/>
            <a:ext cx="571239" cy="562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623041" y="1921909"/>
            <a:ext cx="599801" cy="572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441487" y="1969604"/>
            <a:ext cx="590280" cy="476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87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20231" y="3028953"/>
            <a:ext cx="1142479" cy="353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756330" y="3028953"/>
            <a:ext cx="1132958" cy="353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720231" y="3639585"/>
            <a:ext cx="1142479" cy="353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756330" y="3639585"/>
            <a:ext cx="1132958" cy="353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179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110578" y="2039462"/>
            <a:ext cx="533157" cy="458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508793" y="2001216"/>
            <a:ext cx="552198" cy="583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31768" y="2029900"/>
            <a:ext cx="495073" cy="525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586095" y="2000885"/>
            <a:ext cx="615315" cy="506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150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748462" y="2035942"/>
            <a:ext cx="523636" cy="419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119438" y="2026406"/>
            <a:ext cx="533157" cy="438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85619" y="1978727"/>
            <a:ext cx="361785" cy="534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194611" y="2455517"/>
            <a:ext cx="1152000" cy="38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119107" y="3123024"/>
            <a:ext cx="618842" cy="553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518400" y="3123565"/>
            <a:ext cx="600075" cy="523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253057" y="3609351"/>
            <a:ext cx="1152000" cy="38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776694" y="4114749"/>
            <a:ext cx="761652" cy="343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bldLvl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</cp:revision>
  <dcterms:created xsi:type="dcterms:W3CDTF">2023-08-06T03:37:00Z</dcterms:created>
  <dcterms:modified xsi:type="dcterms:W3CDTF">2024-08-22T02:02:11Z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