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1035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75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5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76114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7320" y="3564255"/>
            <a:ext cx="4594860" cy="827405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9" b="56073"/>
          <a:stretch>
            <a:fillRect/>
          </a:stretch>
        </p:blipFill>
        <p:spPr>
          <a:xfrm>
            <a:off x="4123690" y="2357120"/>
            <a:ext cx="3944620" cy="74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486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4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288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65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36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14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4756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2024-08-22T02:02:09Z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