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1" r:id="rId6"/>
    <p:sldId id="257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57" r="82593" b="35933"/>
          <a:stretch>
            <a:fillRect/>
          </a:stretch>
        </p:blipFill>
        <p:spPr>
          <a:xfrm>
            <a:off x="5093335" y="3564255"/>
            <a:ext cx="2005330" cy="7677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59" b="56073"/>
          <a:stretch>
            <a:fillRect/>
          </a:stretch>
        </p:blipFill>
        <p:spPr>
          <a:xfrm>
            <a:off x="4123690" y="2357120"/>
            <a:ext cx="3944620" cy="7486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539210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635125" y="1526540"/>
            <a:ext cx="609600" cy="5746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3681818" y="1682194"/>
            <a:ext cx="618842" cy="4477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4671966" y="1663141"/>
            <a:ext cx="514115" cy="4287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6737950" y="1615508"/>
            <a:ext cx="466512" cy="4858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7604330" y="1625034"/>
            <a:ext cx="571238" cy="52396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9670314" y="1672668"/>
            <a:ext cx="542677" cy="4001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0584297" y="1625034"/>
            <a:ext cx="609322" cy="52396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768495" y="3454157"/>
            <a:ext cx="485553" cy="52396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1711041" y="3473210"/>
            <a:ext cx="456991" cy="4858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3710380" y="3444630"/>
            <a:ext cx="485553" cy="5525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4586280" y="3473210"/>
            <a:ext cx="637884" cy="47633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6661785" y="3473210"/>
            <a:ext cx="609322" cy="4477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10603338" y="3444630"/>
            <a:ext cx="590280" cy="5430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739933" y="5311860"/>
            <a:ext cx="561719" cy="5049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/>
        </p:nvSpPr>
        <p:spPr bwMode="white">
          <a:xfrm>
            <a:off x="1682750" y="5310505"/>
            <a:ext cx="566420" cy="4013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/>
        </p:nvSpPr>
        <p:spPr bwMode="white">
          <a:xfrm>
            <a:off x="3738942" y="5283280"/>
            <a:ext cx="571239" cy="4572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3" name="矩形 22"/>
          <p:cNvSpPr/>
          <p:nvPr/>
        </p:nvSpPr>
        <p:spPr bwMode="white">
          <a:xfrm>
            <a:off x="4633884" y="5273753"/>
            <a:ext cx="571239" cy="5334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4" name="矩形 23"/>
          <p:cNvSpPr/>
          <p:nvPr/>
        </p:nvSpPr>
        <p:spPr bwMode="white">
          <a:xfrm>
            <a:off x="7623371" y="5235646"/>
            <a:ext cx="599801" cy="5906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5" name="矩形 24"/>
          <p:cNvSpPr/>
          <p:nvPr/>
        </p:nvSpPr>
        <p:spPr bwMode="white">
          <a:xfrm>
            <a:off x="9679834" y="5330913"/>
            <a:ext cx="533157" cy="4287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6" name="矩形 25"/>
          <p:cNvSpPr/>
          <p:nvPr/>
        </p:nvSpPr>
        <p:spPr bwMode="white">
          <a:xfrm>
            <a:off x="10612859" y="5330913"/>
            <a:ext cx="476033" cy="4477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bldLvl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65090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739775" y="1718310"/>
            <a:ext cx="542925" cy="5302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1701800" y="1696720"/>
            <a:ext cx="523875" cy="5746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3719830" y="1673860"/>
            <a:ext cx="514350" cy="6407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4624070" y="1642745"/>
            <a:ext cx="619125" cy="6845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6671310" y="1720215"/>
            <a:ext cx="609600" cy="5073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7604125" y="1697990"/>
            <a:ext cx="609600" cy="5524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9660890" y="1696720"/>
            <a:ext cx="600075" cy="5746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0612755" y="1720850"/>
            <a:ext cx="523875" cy="4965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730250" y="3398520"/>
            <a:ext cx="581025" cy="6616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1654175" y="3561080"/>
            <a:ext cx="590550" cy="4857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3719830" y="3594735"/>
            <a:ext cx="590550" cy="3968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4652645" y="3538855"/>
            <a:ext cx="476250" cy="5302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6728460" y="3484880"/>
            <a:ext cx="495300" cy="6407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7651750" y="3561715"/>
            <a:ext cx="514350" cy="4737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ZTFmYjk4ZDEyZjJkZTY3MGU0N2MxZTMxYzQzM2Q5ZW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5</cp:revision>
  <dcterms:created xsi:type="dcterms:W3CDTF">2023-08-06T03:37:00Z</dcterms:created>
  <dcterms:modified xsi:type="dcterms:W3CDTF">2024-08-22T02:02:11Z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2052-12.1.0.17147</vt:lpwstr>
  </property>
</Properties>
</file>