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4" b="17520"/>
          <a:stretch>
            <a:fillRect/>
          </a:stretch>
        </p:blipFill>
        <p:spPr>
          <a:xfrm>
            <a:off x="5022850" y="3493770"/>
            <a:ext cx="2146935" cy="92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7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2611" y="2501130"/>
            <a:ext cx="542677" cy="39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96595" y="2453506"/>
            <a:ext cx="504595" cy="54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3801" y="2491605"/>
            <a:ext cx="599801" cy="428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8264" y="2443981"/>
            <a:ext cx="628363" cy="533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52595" y="2463031"/>
            <a:ext cx="533157" cy="49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66578" y="2472555"/>
            <a:ext cx="580760" cy="48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23200" y="2372360"/>
            <a:ext cx="571500" cy="54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37289" y="2510654"/>
            <a:ext cx="580760" cy="4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32099" y="2453506"/>
            <a:ext cx="504595" cy="54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46130" y="2453640"/>
            <a:ext cx="52895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377487" y="4329884"/>
            <a:ext cx="733090" cy="35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204793" y="4348933"/>
            <a:ext cx="752132" cy="304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032099" y="4329884"/>
            <a:ext cx="771173" cy="323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358446" y="4920419"/>
            <a:ext cx="761652" cy="35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204793" y="4929943"/>
            <a:ext cx="771173" cy="33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032099" y="4920419"/>
            <a:ext cx="771173" cy="35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bldLvl="0" animBg="1"/>
      <p:bldP spid="13" grpId="0" animBg="1"/>
      <p:bldP spid="14" grpId="0" animBg="1"/>
      <p:bldP spid="16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9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29421" y="2657069"/>
            <a:ext cx="409388" cy="353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96330" y="3248686"/>
            <a:ext cx="409388" cy="353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6495" y="3849845"/>
            <a:ext cx="409388" cy="353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67768" y="4501485"/>
            <a:ext cx="399867" cy="32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71504" y="4520536"/>
            <a:ext cx="409388" cy="31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61190" y="4634837"/>
            <a:ext cx="399867" cy="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41355" y="4520536"/>
            <a:ext cx="390347" cy="31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9"/>
          <a:stretch>
            <a:fillRect/>
          </a:stretch>
        </p:blipFill>
        <p:spPr>
          <a:xfrm>
            <a:off x="539750" y="720090"/>
            <a:ext cx="11520170" cy="253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34677" y="1931083"/>
            <a:ext cx="8130644" cy="858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