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4" r:id="rId5"/>
    <p:sldId id="263" r:id="rId6"/>
    <p:sldId id="262" r:id="rId7"/>
    <p:sldId id="261" r:id="rId8"/>
    <p:sldId id="260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3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59" b="56073"/>
          <a:stretch>
            <a:fillRect/>
          </a:stretch>
        </p:blipFill>
        <p:spPr>
          <a:xfrm>
            <a:off x="4123690" y="2357120"/>
            <a:ext cx="3944620" cy="7486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76" t="51043" r="39632"/>
          <a:stretch>
            <a:fillRect/>
          </a:stretch>
        </p:blipFill>
        <p:spPr>
          <a:xfrm>
            <a:off x="4904105" y="3711575"/>
            <a:ext cx="2383790" cy="8343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267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53851" y="2409988"/>
            <a:ext cx="3741619" cy="630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271107" y="2409988"/>
            <a:ext cx="3684496" cy="6110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1170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739272" y="2026441"/>
            <a:ext cx="542677" cy="4005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443140" y="1978760"/>
            <a:ext cx="466512" cy="4768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813785" y="1978760"/>
            <a:ext cx="609322" cy="5244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831830" y="1907540"/>
            <a:ext cx="609600" cy="548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962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482215" y="1764665"/>
            <a:ext cx="1511300" cy="336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138479" y="1786991"/>
            <a:ext cx="399867" cy="3239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482214" y="2396701"/>
            <a:ext cx="971107" cy="2858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823966" y="2511021"/>
            <a:ext cx="361785" cy="171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185090" y="2368120"/>
            <a:ext cx="761652" cy="3334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482215" y="2876550"/>
            <a:ext cx="2142490" cy="4057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033090" y="3149311"/>
            <a:ext cx="304661" cy="952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2482215" y="3447415"/>
            <a:ext cx="1589405" cy="435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6671305" y="3549432"/>
            <a:ext cx="761652" cy="3429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9" grpId="0" animBg="1"/>
      <p:bldP spid="10" grpId="0" animBg="1"/>
      <p:bldP spid="11" grpId="0" animBg="1"/>
      <p:bldP spid="12" grpId="0" animBg="1"/>
      <p:bldP spid="13" grpId="0" bldLvl="0" animBg="1"/>
      <p:bldP spid="14" grpId="0" animBg="1"/>
      <p:bldP spid="17" grpId="0" bldLvl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7543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157190" y="2931108"/>
            <a:ext cx="409388" cy="362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575438" y="2931108"/>
            <a:ext cx="409388" cy="362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3070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54125" y="1868805"/>
            <a:ext cx="689610" cy="547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739272" y="1987329"/>
            <a:ext cx="523636" cy="428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453322" y="3092669"/>
            <a:ext cx="466512" cy="4859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489090" y="3092669"/>
            <a:ext cx="418909" cy="3620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784561" y="3607224"/>
            <a:ext cx="428429" cy="3620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320694" y="4302826"/>
            <a:ext cx="542677" cy="4002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062975" y="4255182"/>
            <a:ext cx="609322" cy="524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ZTFmYjk4ZDEyZjJkZTY3MGU0N2MxZTMxYzQzM2Q5ZWY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4</cp:revision>
  <dcterms:created xsi:type="dcterms:W3CDTF">2023-08-06T03:37:00Z</dcterms:created>
  <dcterms:modified xsi:type="dcterms:W3CDTF">2024-08-20T02:57:04Z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2052-12.1.0.17147</vt:lpwstr>
  </property>
</Properties>
</file>