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8" b="19219"/>
          <a:stretch>
            <a:fillRect/>
          </a:stretch>
        </p:blipFill>
        <p:spPr>
          <a:xfrm>
            <a:off x="4997450" y="3429000"/>
            <a:ext cx="2197100" cy="1011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59" b="56073"/>
          <a:stretch>
            <a:fillRect/>
          </a:stretch>
        </p:blipFill>
        <p:spPr>
          <a:xfrm>
            <a:off x="4123690" y="2357120"/>
            <a:ext cx="3944620" cy="748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80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39537" y="2026398"/>
            <a:ext cx="228495" cy="219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28958" y="1940576"/>
            <a:ext cx="428429" cy="295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37223" y="1940576"/>
            <a:ext cx="428429" cy="295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29380" y="2588260"/>
            <a:ext cx="314325" cy="286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18710" y="2589007"/>
            <a:ext cx="533156" cy="295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圆角矩形 9"/>
          <p:cNvSpPr/>
          <p:nvPr/>
        </p:nvSpPr>
        <p:spPr bwMode="white">
          <a:xfrm>
            <a:off x="10669983" y="2589007"/>
            <a:ext cx="399867" cy="286072"/>
          </a:xfrm>
          <a:prstGeom prst="round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  <p:bldP spid="9" grpId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89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87074" y="2348272"/>
            <a:ext cx="485553" cy="561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38611" y="2348272"/>
            <a:ext cx="590280" cy="542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77289" y="3919412"/>
            <a:ext cx="456991" cy="485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52661" y="3919412"/>
            <a:ext cx="609322" cy="447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98990" y="3846830"/>
            <a:ext cx="586740" cy="481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03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01520" y="2741311"/>
            <a:ext cx="3846347" cy="724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252066" y="2836656"/>
            <a:ext cx="1942214" cy="600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993685" y="2855725"/>
            <a:ext cx="104727" cy="581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67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452000" y="2645804"/>
            <a:ext cx="409388" cy="333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527173" y="2664871"/>
            <a:ext cx="409388" cy="314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71636" y="3446634"/>
            <a:ext cx="361785" cy="333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57057" y="3456167"/>
            <a:ext cx="380826" cy="324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27768" y="3446634"/>
            <a:ext cx="409388" cy="333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22710" y="3437100"/>
            <a:ext cx="418910" cy="343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643074" y="4237930"/>
            <a:ext cx="409388" cy="314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547537" y="4228396"/>
            <a:ext cx="409388" cy="343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27768" y="4228396"/>
            <a:ext cx="409388" cy="352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32231" y="4247463"/>
            <a:ext cx="399867" cy="324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966446" y="5658449"/>
            <a:ext cx="380826" cy="333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528165" y="5677516"/>
            <a:ext cx="409388" cy="314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613520" y="5658449"/>
            <a:ext cx="409388" cy="343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184760" y="5658449"/>
            <a:ext cx="418910" cy="352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279636" y="5677516"/>
            <a:ext cx="399867" cy="324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860396" y="5677516"/>
            <a:ext cx="399867" cy="305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2024-08-22T02:02:16Z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