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12"/>
          <a:stretch>
            <a:fillRect/>
          </a:stretch>
        </p:blipFill>
        <p:spPr>
          <a:xfrm>
            <a:off x="4184650" y="3538855"/>
            <a:ext cx="3823335" cy="967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71" b="65163"/>
          <a:stretch>
            <a:fillRect/>
          </a:stretch>
        </p:blipFill>
        <p:spPr>
          <a:xfrm>
            <a:off x="4159250" y="2265680"/>
            <a:ext cx="3874135" cy="799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58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63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82016" y="2292250"/>
            <a:ext cx="361785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443801" y="3245130"/>
            <a:ext cx="361785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71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94677" y="2874538"/>
            <a:ext cx="733090" cy="352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20231" y="4619143"/>
            <a:ext cx="352264" cy="333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49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23966" y="3055096"/>
            <a:ext cx="733090" cy="352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2024-08-22T02:01:00Z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