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2" r:id="rId5"/>
    <p:sldId id="261" r:id="rId6"/>
    <p:sldId id="257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3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35" y="-635"/>
            <a:ext cx="1219073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416" b="44023"/>
          <a:stretch>
            <a:fillRect/>
          </a:stretch>
        </p:blipFill>
        <p:spPr>
          <a:xfrm>
            <a:off x="5083175" y="3429000"/>
            <a:ext cx="2025650" cy="88011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71" b="65163"/>
          <a:stretch>
            <a:fillRect/>
          </a:stretch>
        </p:blipFill>
        <p:spPr>
          <a:xfrm>
            <a:off x="4159250" y="2265680"/>
            <a:ext cx="3874135" cy="79946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543290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/>
          <p:cNvSpPr/>
          <p:nvPr/>
        </p:nvSpPr>
        <p:spPr bwMode="white">
          <a:xfrm>
            <a:off x="844661" y="1692203"/>
            <a:ext cx="314181" cy="3907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/>
        </p:nvSpPr>
        <p:spPr bwMode="white">
          <a:xfrm>
            <a:off x="1663438" y="1625483"/>
            <a:ext cx="561719" cy="52422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3748462" y="1606420"/>
            <a:ext cx="561719" cy="5146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4662446" y="1673140"/>
            <a:ext cx="580760" cy="4098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6671305" y="1673140"/>
            <a:ext cx="580760" cy="48610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7585289" y="1606420"/>
            <a:ext cx="618842" cy="5432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9641752" y="1606420"/>
            <a:ext cx="580760" cy="57188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10574776" y="1625483"/>
            <a:ext cx="571239" cy="52422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749454" y="3455514"/>
            <a:ext cx="542677" cy="5146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1701520" y="3493639"/>
            <a:ext cx="495074" cy="41938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/>
        </p:nvSpPr>
        <p:spPr bwMode="white">
          <a:xfrm>
            <a:off x="3681818" y="3445982"/>
            <a:ext cx="618842" cy="52422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/>
        </p:nvSpPr>
        <p:spPr bwMode="white">
          <a:xfrm>
            <a:off x="4633884" y="3445982"/>
            <a:ext cx="571239" cy="5337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/>
        </p:nvSpPr>
        <p:spPr bwMode="white">
          <a:xfrm>
            <a:off x="6709388" y="3503171"/>
            <a:ext cx="533158" cy="42891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/>
        </p:nvSpPr>
        <p:spPr bwMode="white">
          <a:xfrm>
            <a:off x="7613851" y="3455514"/>
            <a:ext cx="523636" cy="5146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9" name="矩形 18"/>
          <p:cNvSpPr/>
          <p:nvPr/>
        </p:nvSpPr>
        <p:spPr bwMode="white">
          <a:xfrm>
            <a:off x="10565130" y="3422015"/>
            <a:ext cx="600075" cy="57658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0" name="矩形 19"/>
          <p:cNvSpPr/>
          <p:nvPr/>
        </p:nvSpPr>
        <p:spPr bwMode="white">
          <a:xfrm>
            <a:off x="1701520" y="5285544"/>
            <a:ext cx="476033" cy="5146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1" name="矩形 20"/>
          <p:cNvSpPr/>
          <p:nvPr/>
        </p:nvSpPr>
        <p:spPr bwMode="white">
          <a:xfrm>
            <a:off x="3748462" y="5295076"/>
            <a:ext cx="580760" cy="44797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2" name="矩形 21"/>
          <p:cNvSpPr/>
          <p:nvPr/>
        </p:nvSpPr>
        <p:spPr bwMode="white">
          <a:xfrm>
            <a:off x="6680826" y="5390390"/>
            <a:ext cx="561720" cy="29547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3" name="矩形 22"/>
          <p:cNvSpPr/>
          <p:nvPr/>
        </p:nvSpPr>
        <p:spPr bwMode="white">
          <a:xfrm>
            <a:off x="7613851" y="5333201"/>
            <a:ext cx="561719" cy="44797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4" name="矩形 23"/>
          <p:cNvSpPr/>
          <p:nvPr/>
        </p:nvSpPr>
        <p:spPr bwMode="white">
          <a:xfrm>
            <a:off x="9689355" y="5256950"/>
            <a:ext cx="561719" cy="5146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5" name="矩形 24"/>
          <p:cNvSpPr/>
          <p:nvPr/>
        </p:nvSpPr>
        <p:spPr bwMode="white">
          <a:xfrm>
            <a:off x="10612859" y="5333201"/>
            <a:ext cx="523636" cy="41938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bldLvl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65281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/>
          <p:cNvSpPr/>
          <p:nvPr/>
        </p:nvSpPr>
        <p:spPr bwMode="white">
          <a:xfrm>
            <a:off x="768350" y="1680845"/>
            <a:ext cx="523875" cy="51054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/>
        </p:nvSpPr>
        <p:spPr bwMode="white">
          <a:xfrm>
            <a:off x="1673225" y="1570990"/>
            <a:ext cx="523875" cy="6921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3691255" y="1593850"/>
            <a:ext cx="619125" cy="6464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6680835" y="1750695"/>
            <a:ext cx="561975" cy="3517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7604125" y="1637665"/>
            <a:ext cx="609600" cy="5778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9594215" y="1647825"/>
            <a:ext cx="647700" cy="5670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10574655" y="1613535"/>
            <a:ext cx="571500" cy="635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739775" y="3476625"/>
            <a:ext cx="561975" cy="6007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1701800" y="3401060"/>
            <a:ext cx="561975" cy="7029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3719830" y="3434715"/>
            <a:ext cx="590550" cy="6464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2000" cy="68592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M2VjNDQ0NWZiZTVmYTE2MzFlMjYzYTVlOGE4MGMyNmMifQ=="/>
  <p:tag name="commondata" val="eyJoZGlkIjoiZTFmYjk4ZDEyZjJkZTY3MGU0N2MxZTMxYzQzM2Q5ZWYifQ==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5</cp:revision>
  <dcterms:created xsi:type="dcterms:W3CDTF">2023-08-06T03:37:00Z</dcterms:created>
  <dcterms:modified xsi:type="dcterms:W3CDTF">2024-08-22T02:01:01Z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2AF3F1CD2EAA49149F0E92C53EB101E7_12</vt:lpwstr>
  </property>
  <property fmtid="{D5CDD505-2E9C-101B-9397-08002B2CF9AE}" pid="3" name="KSOProductBuildVer">
    <vt:lpwstr>2052-12.1.0.17147</vt:lpwstr>
  </property>
</Properties>
</file>