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1" r:id="rId4"/>
    <p:sldId id="260" r:id="rId5"/>
    <p:sldId id="257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3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282" b="12152"/>
          <a:stretch>
            <a:fillRect/>
          </a:stretch>
        </p:blipFill>
        <p:spPr>
          <a:xfrm>
            <a:off x="5137150" y="3429000"/>
            <a:ext cx="1925955" cy="8813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71" b="65163"/>
          <a:stretch>
            <a:fillRect/>
          </a:stretch>
        </p:blipFill>
        <p:spPr>
          <a:xfrm>
            <a:off x="4159250" y="2265680"/>
            <a:ext cx="3874135" cy="7994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7105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831834" y="3103361"/>
            <a:ext cx="361785" cy="3336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670644" y="4237841"/>
            <a:ext cx="409388" cy="360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604000" y="4809848"/>
            <a:ext cx="3094214" cy="3432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547867" y="5372321"/>
            <a:ext cx="6150348" cy="3527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547867" y="5944328"/>
            <a:ext cx="4227174" cy="3527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ZTFmYjk4ZDEyZjJkZTY3MGU0N2MxZTMxYzQzM2Q5ZWY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5</cp:revision>
  <dcterms:created xsi:type="dcterms:W3CDTF">2023-08-06T03:37:00Z</dcterms:created>
  <dcterms:modified xsi:type="dcterms:W3CDTF">2024-08-22T02:01:03Z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2052-12.1.0.17147</vt:lpwstr>
  </property>
</Properties>
</file>