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53" b="20068"/>
          <a:stretch>
            <a:fillRect/>
          </a:stretch>
        </p:blipFill>
        <p:spPr>
          <a:xfrm>
            <a:off x="4042410" y="3493770"/>
            <a:ext cx="4106545" cy="900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1" b="65163"/>
          <a:stretch>
            <a:fillRect/>
          </a:stretch>
        </p:blipFill>
        <p:spPr>
          <a:xfrm>
            <a:off x="4159250" y="2265680"/>
            <a:ext cx="3874135" cy="799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49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29553" y="1894809"/>
            <a:ext cx="361785" cy="334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80760" y="2572951"/>
            <a:ext cx="352264" cy="334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93884" y="2572951"/>
            <a:ext cx="352264" cy="334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164115"/>
            <a:ext cx="11520000" cy="2701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196595" y="4987303"/>
            <a:ext cx="504595" cy="50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76958" y="4987303"/>
            <a:ext cx="609322" cy="515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56991" y="5006394"/>
            <a:ext cx="571238" cy="439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93884" y="4996849"/>
            <a:ext cx="466512" cy="50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34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86082" y="1951726"/>
            <a:ext cx="371305" cy="315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04528" y="1942178"/>
            <a:ext cx="380827" cy="324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04685" y="2548255"/>
            <a:ext cx="471170" cy="424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61190" y="2648750"/>
            <a:ext cx="390346" cy="315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70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39290" y="2969895"/>
            <a:ext cx="8640000" cy="100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5813425" y="2907030"/>
            <a:ext cx="4892675" cy="1043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15475" y="3110865"/>
            <a:ext cx="944245" cy="902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77670" y="3120390"/>
            <a:ext cx="944245" cy="902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55160" y="3139440"/>
            <a:ext cx="944245" cy="902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1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14776" y="1957687"/>
            <a:ext cx="409388" cy="352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76561" y="3366747"/>
            <a:ext cx="409388" cy="352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6</cp:revision>
  <dcterms:created xsi:type="dcterms:W3CDTF">2023-08-06T03:37:00Z</dcterms:created>
  <dcterms:modified xsi:type="dcterms:W3CDTF">2024-08-22T02:01:05Z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