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6" b="20808"/>
          <a:stretch>
            <a:fillRect/>
          </a:stretch>
        </p:blipFill>
        <p:spPr>
          <a:xfrm>
            <a:off x="5002530" y="3429000"/>
            <a:ext cx="2186940" cy="92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1" b="65163"/>
          <a:stretch>
            <a:fillRect/>
          </a:stretch>
        </p:blipFill>
        <p:spPr>
          <a:xfrm>
            <a:off x="4159250" y="2265680"/>
            <a:ext cx="3874135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7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0765" y="1949450"/>
            <a:ext cx="67627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8479" y="1949638"/>
            <a:ext cx="485553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04198" y="1949638"/>
            <a:ext cx="304662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79455" y="1949450"/>
            <a:ext cx="48577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98380"/>
            <a:ext cx="11520000" cy="227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800985" y="4138930"/>
            <a:ext cx="436880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99480" y="4081780"/>
            <a:ext cx="186690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60485" y="4024630"/>
            <a:ext cx="823595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10510" y="4672965"/>
            <a:ext cx="42735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89955" y="4682490"/>
            <a:ext cx="166370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31910" y="4672965"/>
            <a:ext cx="792480" cy="43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1454" y="1815572"/>
            <a:ext cx="399867" cy="342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19900" y="1825099"/>
            <a:ext cx="399867" cy="333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7867" y="1844152"/>
            <a:ext cx="399867" cy="30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14776" y="2453862"/>
            <a:ext cx="409388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05917" y="1996642"/>
            <a:ext cx="571239" cy="476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71834" y="1939479"/>
            <a:ext cx="571239" cy="552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48528" y="3073214"/>
            <a:ext cx="533157" cy="4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4314" y="3111323"/>
            <a:ext cx="485553" cy="4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699867" y="3672176"/>
            <a:ext cx="352264" cy="34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49256" y="4538782"/>
            <a:ext cx="399867" cy="352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