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3" r:id="rId5"/>
    <p:sldId id="262" r:id="rId6"/>
    <p:sldId id="257" r:id="rId7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2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3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35" y="-635"/>
            <a:ext cx="1219073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611" b="28142"/>
          <a:stretch>
            <a:fillRect/>
          </a:stretch>
        </p:blipFill>
        <p:spPr>
          <a:xfrm>
            <a:off x="4921250" y="3429000"/>
            <a:ext cx="2348865" cy="84963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2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813" b="62696"/>
          <a:stretch>
            <a:fillRect/>
          </a:stretch>
        </p:blipFill>
        <p:spPr>
          <a:xfrm>
            <a:off x="3608705" y="2285365"/>
            <a:ext cx="4975225" cy="82931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0913684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/>
          <p:cNvSpPr/>
          <p:nvPr/>
        </p:nvSpPr>
        <p:spPr bwMode="white">
          <a:xfrm>
            <a:off x="3552537" y="1974921"/>
            <a:ext cx="487056" cy="4333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/>
          <p:cNvSpPr/>
          <p:nvPr/>
        </p:nvSpPr>
        <p:spPr bwMode="white">
          <a:xfrm>
            <a:off x="5176060" y="2859686"/>
            <a:ext cx="487056" cy="4333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4995669" y="3744451"/>
            <a:ext cx="487056" cy="4423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5112923" y="4629216"/>
            <a:ext cx="487056" cy="4333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5112923" y="5486896"/>
            <a:ext cx="487056" cy="4423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6159194" y="5486896"/>
            <a:ext cx="487056" cy="44238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31130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/>
          <p:cNvSpPr/>
          <p:nvPr/>
        </p:nvSpPr>
        <p:spPr bwMode="white">
          <a:xfrm>
            <a:off x="7556500" y="1053465"/>
            <a:ext cx="847725" cy="40132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8547100" y="1053465"/>
            <a:ext cx="847725" cy="40132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10212705" y="1054100"/>
            <a:ext cx="672465" cy="4864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11307867" y="1053993"/>
            <a:ext cx="390347" cy="40079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1282700" y="1960245"/>
            <a:ext cx="581025" cy="58229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2377487" y="2046430"/>
            <a:ext cx="390347" cy="40079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6147669" y="2924355"/>
            <a:ext cx="409388" cy="35307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9" grpId="0" bldLvl="0" animBg="1"/>
      <p:bldP spid="10" grpId="0" animBg="1"/>
      <p:bldP spid="12" grpId="0" bldLvl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-635"/>
            <a:ext cx="12192000" cy="685927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M2VjNDQ0NWZiZTVmYTE2MzFlMjYzYTVlOGE4MGMyNmMifQ=="/>
  <p:tag name="commondata" val="eyJoZGlkIjoiZTFmYjk4ZDEyZjJkZTY3MGU0N2MxZTMxYzQzM2Q5ZWYifQ==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6</cp:revision>
  <dcterms:created xsi:type="dcterms:W3CDTF">2023-08-06T03:37:00Z</dcterms:created>
  <dcterms:modified xsi:type="dcterms:W3CDTF">2024-08-22T01:59:48Z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2AF3F1CD2EAA49149F0E92C53EB101E7_12</vt:lpwstr>
  </property>
  <property fmtid="{D5CDD505-2E9C-101B-9397-08002B2CF9AE}" pid="3" name="KSOProductBuildVer">
    <vt:lpwstr>2052-12.1.0.17147</vt:lpwstr>
  </property>
</Properties>
</file>