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60" r:id="rId14"/>
    <p:sldId id="257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3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67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838983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656206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350" y="3529965"/>
            <a:ext cx="5575300" cy="1155065"/>
          </a:xfrm>
          <a:prstGeom prst="rect">
            <a:avLst/>
          </a:prstGeom>
        </p:spPr>
      </p:pic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13" b="62696"/>
          <a:stretch>
            <a:fillRect/>
          </a:stretch>
        </p:blipFill>
        <p:spPr>
          <a:xfrm>
            <a:off x="3608705" y="2285365"/>
            <a:ext cx="4975225" cy="829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02101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91583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983556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081730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25415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18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268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ZTFmYjk4ZDEyZjJkZTY3MGU0N2MxZTMxYzQzM2Q5ZWY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5</cp:revision>
  <dcterms:created xsi:type="dcterms:W3CDTF">2023-08-06T03:37:00Z</dcterms:created>
  <dcterms:modified xsi:type="dcterms:W3CDTF">2024-08-22T01:59:51Z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2052-12.1.0.17147</vt:lpwstr>
  </property>
</Properties>
</file>