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1" r:id="rId5"/>
    <p:sldId id="257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3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" y="-635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935" b="47514"/>
          <a:stretch>
            <a:fillRect/>
          </a:stretch>
        </p:blipFill>
        <p:spPr>
          <a:xfrm>
            <a:off x="5113020" y="3496310"/>
            <a:ext cx="1965960" cy="83121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813" b="62696"/>
          <a:stretch>
            <a:fillRect/>
          </a:stretch>
        </p:blipFill>
        <p:spPr>
          <a:xfrm>
            <a:off x="3608070" y="2285365"/>
            <a:ext cx="4975225" cy="82931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293404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1678673" y="1709562"/>
            <a:ext cx="494669" cy="33607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4730693" y="1690891"/>
            <a:ext cx="308001" cy="3827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7670711" y="1672220"/>
            <a:ext cx="364002" cy="43876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9640057" y="1728233"/>
            <a:ext cx="522669" cy="33607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708001" y="3642009"/>
            <a:ext cx="634670" cy="42009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3676019" y="3642009"/>
            <a:ext cx="625337" cy="42009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6662705" y="3614003"/>
            <a:ext cx="569336" cy="45743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9621390" y="3651345"/>
            <a:ext cx="588003" cy="41076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10536063" y="3576661"/>
            <a:ext cx="606670" cy="578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1650673" y="5555786"/>
            <a:ext cx="606670" cy="58813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3666686" y="5639805"/>
            <a:ext cx="625337" cy="43876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4609359" y="5555786"/>
            <a:ext cx="616003" cy="578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6634705" y="5546450"/>
            <a:ext cx="625337" cy="5414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/>
        </p:nvSpPr>
        <p:spPr bwMode="white">
          <a:xfrm>
            <a:off x="7549377" y="5583792"/>
            <a:ext cx="644004" cy="5694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/>
        </p:nvSpPr>
        <p:spPr bwMode="white">
          <a:xfrm>
            <a:off x="10517396" y="5583792"/>
            <a:ext cx="634670" cy="5694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2000" cy="68592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2VjNDQ0NWZiZTVmYTE2MzFlMjYzYTVlOGE4MGMyNmMifQ=="/>
  <p:tag name="commondata" val="eyJoZGlkIjoiZTFmYjk4ZDEyZjJkZTY3MGU0N2MxZTMxYzQzM2Q5ZWY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5</cp:revision>
  <dcterms:created xsi:type="dcterms:W3CDTF">2023-08-06T03:37:00Z</dcterms:created>
  <dcterms:modified xsi:type="dcterms:W3CDTF">2024-08-22T01:59:52Z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2AF3F1CD2EAA49149F0E92C53EB101E7_12</vt:lpwstr>
  </property>
  <property fmtid="{D5CDD505-2E9C-101B-9397-08002B2CF9AE}" pid="3" name="KSOProductBuildVer">
    <vt:lpwstr>2052-12.1.0.17147</vt:lpwstr>
  </property>
</Properties>
</file>