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0" r:id="rId5"/>
    <p:sldId id="257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3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46"/>
          <a:stretch>
            <a:fillRect/>
          </a:stretch>
        </p:blipFill>
        <p:spPr>
          <a:xfrm>
            <a:off x="5213350" y="3429000"/>
            <a:ext cx="1976120" cy="10795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13" b="62696"/>
          <a:stretch>
            <a:fillRect/>
          </a:stretch>
        </p:blipFill>
        <p:spPr>
          <a:xfrm>
            <a:off x="3608070" y="2285365"/>
            <a:ext cx="4975225" cy="8293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3070" y="691515"/>
            <a:ext cx="11664000" cy="5255209"/>
          </a:xfrm>
          <a:prstGeom prst="rect">
            <a:avLst/>
          </a:prstGeom>
        </p:spPr>
      </p:pic>
      <p:sp useBgFill="1">
        <p:nvSpPr>
          <p:cNvPr id="7" name="矩形 6"/>
          <p:cNvSpPr/>
          <p:nvPr/>
        </p:nvSpPr>
        <p:spPr bwMode="white">
          <a:xfrm>
            <a:off x="9899650" y="4237990"/>
            <a:ext cx="2089150" cy="5918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6290310" y="4171315"/>
            <a:ext cx="1843200" cy="576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2444132" y="5269033"/>
            <a:ext cx="1856528" cy="40054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5748020" y="5259070"/>
            <a:ext cx="1502410" cy="4921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10" grpId="0" animBg="1"/>
      <p:bldP spid="1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ZTFmYjk4ZDEyZjJkZTY3MGU0N2MxZTMxYzQzM2Q5ZW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6</cp:revision>
  <dcterms:created xsi:type="dcterms:W3CDTF">2023-08-06T03:37:00Z</dcterms:created>
  <dcterms:modified xsi:type="dcterms:W3CDTF">2024-08-22T01:59:53Z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2052-12.1.0.17147</vt:lpwstr>
  </property>
</Properties>
</file>