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1" r:id="rId4"/>
    <p:sldId id="260" r:id="rId5"/>
    <p:sldId id="257" r:id="rId6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9" d="100"/>
          <a:sy n="119" d="100"/>
        </p:scale>
        <p:origin x="25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3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35" y="-635"/>
            <a:ext cx="1219073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46"/>
          <a:stretch>
            <a:fillRect/>
          </a:stretch>
        </p:blipFill>
        <p:spPr>
          <a:xfrm>
            <a:off x="5213350" y="3429000"/>
            <a:ext cx="1976120" cy="10795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2" name="img_1677721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813" b="62696"/>
          <a:stretch>
            <a:fillRect/>
          </a:stretch>
        </p:blipFill>
        <p:spPr>
          <a:xfrm>
            <a:off x="3608070" y="2285365"/>
            <a:ext cx="4975225" cy="82931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3070" y="691515"/>
            <a:ext cx="11664000" cy="5255209"/>
          </a:xfrm>
          <a:prstGeom prst="rect">
            <a:avLst/>
          </a:prstGeom>
        </p:spPr>
      </p:pic>
      <p:sp useBgFill="1">
        <p:nvSpPr>
          <p:cNvPr id="7" name="矩形 6"/>
          <p:cNvSpPr/>
          <p:nvPr/>
        </p:nvSpPr>
        <p:spPr bwMode="white">
          <a:xfrm>
            <a:off x="9899650" y="4237990"/>
            <a:ext cx="2089150" cy="59182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/>
        </p:nvSpPr>
        <p:spPr bwMode="white">
          <a:xfrm>
            <a:off x="6290310" y="4171315"/>
            <a:ext cx="1843200" cy="576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/>
          <p:cNvSpPr/>
          <p:nvPr/>
        </p:nvSpPr>
        <p:spPr bwMode="white">
          <a:xfrm>
            <a:off x="2444132" y="5269033"/>
            <a:ext cx="1856528" cy="40054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1" name="矩形 10"/>
          <p:cNvSpPr/>
          <p:nvPr/>
        </p:nvSpPr>
        <p:spPr bwMode="white">
          <a:xfrm>
            <a:off x="5748020" y="5259070"/>
            <a:ext cx="1502410" cy="49212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8" grpId="0" bldLvl="0" animBg="1"/>
      <p:bldP spid="10" grpId="0" animBg="1"/>
      <p:bldP spid="11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-635"/>
            <a:ext cx="12192000" cy="685927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COMMONDATA" val="eyJoZGlkIjoiM2VjNDQ0NWZiZTVmYTE2MzFlMjYzYTVlOGE4MGMyNmMifQ=="/>
  <p:tag name="commondata" val="eyJoZGlkIjoiZTFmYjk4ZDEyZjJkZTY3MGU0N2MxZTMxYzQzM2Q5ZWYifQ=="/>
</p:tagLst>
</file>

<file path=ppt/theme/theme1.xml><?xml version="1.0" encoding="utf-8"?>
<a:theme xmlns:a="http://schemas.openxmlformats.org/drawingml/2006/main" name="WPS">
  <a:themeElements>
    <a:clrScheme name="WPS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4874CB"/>
      </a:accent1>
      <a:accent2>
        <a:srgbClr val="E6724B"/>
      </a:accent2>
      <a:accent3>
        <a:srgbClr val="EFBB1F"/>
      </a:accent3>
      <a:accent4>
        <a:srgbClr val="75BD42"/>
      </a:accent4>
      <a:accent5>
        <a:srgbClr val="30C0B4"/>
      </a:accent5>
      <a:accent6>
        <a:srgbClr val="E05269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Arial Unicode MS</vt:lpstr>
      <vt:lpstr>Calibri</vt:lpstr>
      <vt:lpstr>WPS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6</cp:revision>
  <dcterms:created xsi:type="dcterms:W3CDTF">2023-08-06T03:37:00Z</dcterms:created>
  <dcterms:modified xsi:type="dcterms:W3CDTF">2024-08-22T01:59:53Z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2AF3F1CD2EAA49149F0E92C53EB101E7_12</vt:lpwstr>
  </property>
  <property fmtid="{D5CDD505-2E9C-101B-9397-08002B2CF9AE}" pid="3" name="KSOProductBuildVer">
    <vt:lpwstr>2052-12.1.0.17147</vt:lpwstr>
  </property>
</Properties>
</file>