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69"/>
          <a:stretch>
            <a:fillRect/>
          </a:stretch>
        </p:blipFill>
        <p:spPr>
          <a:xfrm>
            <a:off x="3317875" y="3429000"/>
            <a:ext cx="5556250" cy="1254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13" b="62696"/>
          <a:stretch>
            <a:fillRect/>
          </a:stretch>
        </p:blipFill>
        <p:spPr>
          <a:xfrm>
            <a:off x="3608070" y="2285365"/>
            <a:ext cx="4975225" cy="829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848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357785" y="4062166"/>
            <a:ext cx="590280" cy="295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975985" y="3896360"/>
            <a:ext cx="409575" cy="461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423438" y="4062166"/>
            <a:ext cx="571239" cy="285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946515" y="3880485"/>
            <a:ext cx="571500" cy="476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00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034540" y="1951990"/>
            <a:ext cx="581660" cy="504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109335" y="1951990"/>
            <a:ext cx="713740" cy="589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461375" y="2028190"/>
            <a:ext cx="285750" cy="427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727565" y="2013585"/>
            <a:ext cx="581025" cy="442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834640" y="3138805"/>
            <a:ext cx="742315" cy="442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6052185" y="3101340"/>
            <a:ext cx="438150" cy="575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442325" y="3148330"/>
            <a:ext cx="285750" cy="442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698990" y="3133725"/>
            <a:ext cx="581025" cy="457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63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329815" y="3173730"/>
            <a:ext cx="583565" cy="361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633595" y="3173730"/>
            <a:ext cx="596900" cy="361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299450" y="3173730"/>
            <a:ext cx="570230" cy="361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917555" y="3173730"/>
            <a:ext cx="624205" cy="361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2368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796727" y="2748096"/>
            <a:ext cx="675966" cy="390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758440" y="2644775"/>
            <a:ext cx="875665" cy="494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071504" y="2748096"/>
            <a:ext cx="837818" cy="390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318710" y="2748096"/>
            <a:ext cx="504595" cy="380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634876" y="3871643"/>
            <a:ext cx="980628" cy="3999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929685" y="3871643"/>
            <a:ext cx="571239" cy="3999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299835" y="3871595"/>
            <a:ext cx="609600" cy="390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318710" y="3881164"/>
            <a:ext cx="485553" cy="390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3757983" y="4861887"/>
            <a:ext cx="409388" cy="352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  <p:bldP spid="8" grpId="0" animBg="1"/>
      <p:bldP spid="9" grpId="0" animBg="1"/>
      <p:bldP spid="11" grpId="0" animBg="1"/>
      <p:bldP spid="12" grpId="0" animBg="1"/>
      <p:bldP spid="13" grpId="0" bldLvl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ZTFmYjk4ZDEyZjJkZTY3MGU0N2MxZTMxYzQzM2Q5ZWY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5</cp:revision>
  <dcterms:created xsi:type="dcterms:W3CDTF">2023-08-06T03:37:00Z</dcterms:created>
  <dcterms:modified xsi:type="dcterms:W3CDTF">2024-08-22T01:59:55Z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2052-12.1.0.17147</vt:lpwstr>
  </property>
</Properties>
</file>