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9"/>
          <a:stretch>
            <a:fillRect/>
          </a:stretch>
        </p:blipFill>
        <p:spPr>
          <a:xfrm>
            <a:off x="3317875" y="3548380"/>
            <a:ext cx="5556250" cy="1296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3" b="62696"/>
          <a:stretch>
            <a:fillRect/>
          </a:stretch>
        </p:blipFill>
        <p:spPr>
          <a:xfrm>
            <a:off x="3608070" y="2285365"/>
            <a:ext cx="4975225" cy="82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7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34743" y="2036072"/>
            <a:ext cx="866380" cy="486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45020" y="1948815"/>
            <a:ext cx="395605" cy="46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51850" y="1948815"/>
            <a:ext cx="866140" cy="57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87272" y="3094652"/>
            <a:ext cx="304661" cy="391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01315" y="3008630"/>
            <a:ext cx="809625" cy="57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90479" y="3094652"/>
            <a:ext cx="561719" cy="400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61388" y="3209094"/>
            <a:ext cx="276099" cy="28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70512" y="3104189"/>
            <a:ext cx="875900" cy="47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9" grpId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10181" y="1873361"/>
            <a:ext cx="352264" cy="34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46214" y="2502468"/>
            <a:ext cx="361785" cy="33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86479" y="3817872"/>
            <a:ext cx="352264" cy="33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98611" y="3817872"/>
            <a:ext cx="361785" cy="33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9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54125" y="3263265"/>
            <a:ext cx="932815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67966" y="3339643"/>
            <a:ext cx="695008" cy="40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19880" y="3348990"/>
            <a:ext cx="954000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33260" y="3263900"/>
            <a:ext cx="918000" cy="56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37550" y="3263265"/>
            <a:ext cx="428625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110480" y="3339465"/>
            <a:ext cx="935990" cy="48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72980" y="3335020"/>
            <a:ext cx="953770" cy="506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854055" y="3325495"/>
            <a:ext cx="943200" cy="500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bldLvl="0" animBg="1"/>
      <p:bldP spid="10" grpId="0" bldLvl="0" animBg="1"/>
      <p:bldP spid="11" grpId="0" bldLvl="0" animBg="1"/>
      <p:bldP spid="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10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53917" y="2428163"/>
            <a:ext cx="9054148" cy="524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2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23966" y="2332587"/>
            <a:ext cx="2875239" cy="362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