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65" b="15716"/>
          <a:stretch>
            <a:fillRect/>
          </a:stretch>
        </p:blipFill>
        <p:spPr>
          <a:xfrm>
            <a:off x="4366260" y="3429000"/>
            <a:ext cx="3460115" cy="1031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3" b="62696"/>
          <a:stretch>
            <a:fillRect/>
          </a:stretch>
        </p:blipFill>
        <p:spPr>
          <a:xfrm>
            <a:off x="3608070" y="2285365"/>
            <a:ext cx="4975225" cy="82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5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15041" y="2675483"/>
            <a:ext cx="590280" cy="28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48000" y="2675483"/>
            <a:ext cx="580760" cy="28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47510" y="2480310"/>
            <a:ext cx="390525" cy="481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51775" y="2472690"/>
            <a:ext cx="400050" cy="498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51404" y="2675483"/>
            <a:ext cx="590281" cy="28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84363" y="2675483"/>
            <a:ext cx="590280" cy="28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08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29421" y="3357454"/>
            <a:ext cx="228495" cy="209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14776" y="3347932"/>
            <a:ext cx="238016" cy="218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19470" y="3215640"/>
            <a:ext cx="104775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03690" y="3215640"/>
            <a:ext cx="314325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74909" y="3347932"/>
            <a:ext cx="456991" cy="218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22181" y="3347932"/>
            <a:ext cx="466512" cy="218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6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91669" y="1949593"/>
            <a:ext cx="856859" cy="390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71720" y="1889125"/>
            <a:ext cx="504190" cy="450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61586" y="2063974"/>
            <a:ext cx="314181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75065" y="1889125"/>
            <a:ext cx="225425" cy="450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46413" y="1959125"/>
            <a:ext cx="590280" cy="381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720340" y="2911475"/>
            <a:ext cx="828040" cy="487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95735" y="3007615"/>
            <a:ext cx="580760" cy="390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261586" y="3112464"/>
            <a:ext cx="304661" cy="381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775065" y="2910840"/>
            <a:ext cx="225425" cy="478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946640" y="2911475"/>
            <a:ext cx="590550" cy="487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bldLvl="0" animBg="1"/>
      <p:bldP spid="9" grpId="0" animBg="1"/>
      <p:bldP spid="12" grpId="0" bldLvl="0" animBg="1"/>
      <p:bldP spid="13" grpId="0" animBg="1"/>
      <p:bldP spid="14" grpId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39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67900" y="3372223"/>
            <a:ext cx="352264" cy="343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66909" y="3992347"/>
            <a:ext cx="361785" cy="333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89818" y="3992347"/>
            <a:ext cx="361785" cy="333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55537" y="3992347"/>
            <a:ext cx="361785" cy="333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60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0760" y="1797463"/>
            <a:ext cx="733090" cy="305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10578" y="1797463"/>
            <a:ext cx="599801" cy="314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67371" y="1797463"/>
            <a:ext cx="599801" cy="314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71239" y="1797463"/>
            <a:ext cx="599801" cy="314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85157" y="1797463"/>
            <a:ext cx="609322" cy="314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34016" y="2770040"/>
            <a:ext cx="723570" cy="305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99338" y="2770040"/>
            <a:ext cx="609322" cy="314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