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3" b="62696"/>
          <a:stretch>
            <a:fillRect/>
          </a:stretch>
        </p:blipFill>
        <p:spPr>
          <a:xfrm>
            <a:off x="3608070" y="2285365"/>
            <a:ext cx="497522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3" t="50043" r="35514" b="13625"/>
          <a:stretch>
            <a:fillRect/>
          </a:stretch>
        </p:blipFill>
        <p:spPr>
          <a:xfrm>
            <a:off x="4389120" y="3731895"/>
            <a:ext cx="3413760" cy="80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63215" y="1858645"/>
            <a:ext cx="759460" cy="59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19370" y="1913255"/>
            <a:ext cx="44704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70875" y="1927860"/>
            <a:ext cx="31178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2340" y="1913255"/>
            <a:ext cx="447040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63041" y="3008194"/>
            <a:ext cx="685487" cy="39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57470" y="3021330"/>
            <a:ext cx="486410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08859" y="3122603"/>
            <a:ext cx="276098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60915" y="3007995"/>
            <a:ext cx="50990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4" grpId="0" animBg="1"/>
      <p:bldP spid="15" grpId="0" bldLvl="0" animBg="1"/>
      <p:bldP spid="16" grpId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68450" y="3148965"/>
            <a:ext cx="521970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20297" y="3226078"/>
            <a:ext cx="418909" cy="3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34205" y="3148965"/>
            <a:ext cx="50990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43220" y="3155315"/>
            <a:ext cx="48641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61520" y="3226078"/>
            <a:ext cx="409388" cy="4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51850" y="3148965"/>
            <a:ext cx="43116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65388" y="3226078"/>
            <a:ext cx="418909" cy="3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65205" y="3148965"/>
            <a:ext cx="50990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 bldLvl="0" animBg="1"/>
      <p:bldP spid="11" grpId="0" bldLvl="0" animBg="1"/>
      <p:bldP spid="12" grpId="0" animBg="1"/>
      <p:bldP spid="13" grpId="0" bldLvl="0" animBg="1"/>
      <p:bldP spid="14" grpId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000" y="2972435"/>
            <a:ext cx="8911590" cy="55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015855" y="2877820"/>
            <a:ext cx="1002665" cy="55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7487" y="1720816"/>
            <a:ext cx="733090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75834" y="1720816"/>
            <a:ext cx="599802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03074" y="1720816"/>
            <a:ext cx="695008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28535" y="4773930"/>
            <a:ext cx="523875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19010" y="5398770"/>
            <a:ext cx="54292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