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4" r:id="rId5"/>
    <p:sldId id="263" r:id="rId6"/>
    <p:sldId id="262" r:id="rId7"/>
    <p:sldId id="260" r:id="rId8"/>
    <p:sldId id="257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9" d="100"/>
          <a:sy n="119" d="100"/>
        </p:scale>
        <p:origin x="25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3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087" b="16492"/>
          <a:stretch>
            <a:fillRect/>
          </a:stretch>
        </p:blipFill>
        <p:spPr>
          <a:xfrm>
            <a:off x="4871085" y="3529965"/>
            <a:ext cx="2409190" cy="11125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554" b="62979"/>
          <a:stretch>
            <a:fillRect/>
          </a:stretch>
        </p:blipFill>
        <p:spPr>
          <a:xfrm>
            <a:off x="3593465" y="2426335"/>
            <a:ext cx="5005070" cy="8096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0666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3396198" y="3681928"/>
            <a:ext cx="390347" cy="3142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7994677" y="3662880"/>
            <a:ext cx="761652" cy="3523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757930" y="4310380"/>
            <a:ext cx="461010" cy="4044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718550" y="4193540"/>
            <a:ext cx="480695" cy="5213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bldLvl="0" animBg="1"/>
      <p:bldP spid="8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2471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377818" y="4167224"/>
            <a:ext cx="552198" cy="3999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4395867" y="4157701"/>
            <a:ext cx="218975" cy="3904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413917" y="4271974"/>
            <a:ext cx="304661" cy="3809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0289157" y="4176746"/>
            <a:ext cx="304661" cy="3904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8536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155825" y="1989455"/>
            <a:ext cx="2115820" cy="6394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8696960" y="1888490"/>
            <a:ext cx="1839595" cy="13322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2044065" y="2419350"/>
            <a:ext cx="2227580" cy="13265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/>
        </p:nvSpPr>
        <p:spPr bwMode="white">
          <a:xfrm>
            <a:off x="8419465" y="1713230"/>
            <a:ext cx="1769745" cy="7061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197850" y="2867660"/>
            <a:ext cx="1769745" cy="7061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8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3611790"/>
            <a:ext cx="11520000" cy="22179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/>
          <p:cNvSpPr/>
          <p:nvPr/>
        </p:nvSpPr>
        <p:spPr bwMode="white">
          <a:xfrm>
            <a:off x="2920165" y="4730323"/>
            <a:ext cx="361785" cy="3346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5681157" y="4730323"/>
            <a:ext cx="361785" cy="3346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2558380" y="5351731"/>
            <a:ext cx="352264" cy="3441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5681157" y="5361291"/>
            <a:ext cx="361785" cy="3346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2" grpId="0" bldLvl="0" animBg="1"/>
      <p:bldP spid="7" grpId="0" bldLvl="0" animBg="1"/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1735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454150" y="1940560"/>
            <a:ext cx="409575" cy="1365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2929890" y="1940560"/>
            <a:ext cx="400050" cy="1365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5128895" y="1940560"/>
            <a:ext cx="409575" cy="1365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604635" y="1940560"/>
            <a:ext cx="409575" cy="1365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175239" y="1968827"/>
            <a:ext cx="409388" cy="476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0650855" y="1799590"/>
            <a:ext cx="469900" cy="4406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1454150" y="2373630"/>
            <a:ext cx="509905" cy="5207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2819400" y="2373630"/>
            <a:ext cx="612140" cy="5194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5138479" y="2474078"/>
            <a:ext cx="399867" cy="3145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6503670" y="2373630"/>
            <a:ext cx="586740" cy="4337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/>
        </p:nvSpPr>
        <p:spPr bwMode="white">
          <a:xfrm>
            <a:off x="8803933" y="2455012"/>
            <a:ext cx="409388" cy="3527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/>
        </p:nvSpPr>
        <p:spPr bwMode="white">
          <a:xfrm>
            <a:off x="10279636" y="2455012"/>
            <a:ext cx="409388" cy="3527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animBg="1"/>
      <p:bldP spid="10" grpId="0" bldLvl="0" animBg="1"/>
      <p:bldP spid="14" grpId="0" bldLvl="0" animBg="1"/>
      <p:bldP spid="16" grpId="0" bldLvl="0" animBg="1"/>
      <p:bldP spid="17" grpId="0" animBg="1"/>
      <p:bldP spid="18" grpId="0" bldLvl="0" animBg="1"/>
      <p:bldP spid="19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COMMONDATA" val="eyJoZGlkIjoiM2VjNDQ0NWZiZTVmYTE2MzFlMjYzYTVlOGE4MGMyNmMifQ=="/>
  <p:tag name="commondata" val="eyJoZGlkIjoiZTFmYjk4ZDEyZjJkZTY3MGU0N2MxZTMxYzQzM2Q5ZWYifQ==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Administrator</cp:lastModifiedBy>
  <cp:revision>5</cp:revision>
  <dcterms:created xsi:type="dcterms:W3CDTF">2023-08-06T03:37:00Z</dcterms:created>
  <dcterms:modified xsi:type="dcterms:W3CDTF">2024-08-22T01:58:28Z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2052-12.1.0.17147</vt:lpwstr>
  </property>
</Properties>
</file>