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70" r:id="rId6"/>
    <p:sldId id="269" r:id="rId7"/>
    <p:sldId id="268" r:id="rId8"/>
    <p:sldId id="267" r:id="rId9"/>
    <p:sldId id="266" r:id="rId10"/>
    <p:sldId id="265" r:id="rId11"/>
    <p:sldId id="264" r:id="rId12"/>
    <p:sldId id="263" r:id="rId13"/>
    <p:sldId id="262" r:id="rId14"/>
    <p:sldId id="261" r:id="rId15"/>
    <p:sldId id="260" r:id="rId16"/>
    <p:sldId id="257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3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286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06451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4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54900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92932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6730" y="3669665"/>
            <a:ext cx="6098540" cy="90805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54" b="62979"/>
          <a:stretch>
            <a:fillRect/>
          </a:stretch>
        </p:blipFill>
        <p:spPr>
          <a:xfrm>
            <a:off x="3436620" y="2375535"/>
            <a:ext cx="5318760" cy="860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1341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31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20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804091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5090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369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518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ZTFmYjk4ZDEyZjJkZTY3MGU0N2MxZTMxYzQzM2Q5ZWY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2023-08-06T03:37:00Z</dcterms:created>
  <dcterms:modified xsi:type="dcterms:W3CDTF">2024-08-22T01:58:30Z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2052-12.1.0.17147</vt:lpwstr>
  </property>
</Properties>
</file>