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57"/>
          <a:stretch>
            <a:fillRect/>
          </a:stretch>
        </p:blipFill>
        <p:spPr>
          <a:xfrm>
            <a:off x="5149215" y="3560445"/>
            <a:ext cx="1894205" cy="126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4" b="62979"/>
          <a:stretch>
            <a:fillRect/>
          </a:stretch>
        </p:blipFill>
        <p:spPr>
          <a:xfrm>
            <a:off x="3593465" y="2426335"/>
            <a:ext cx="5005070" cy="80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80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05256" y="2235678"/>
            <a:ext cx="314181" cy="37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37289" y="2235678"/>
            <a:ext cx="476033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44140" y="4385310"/>
            <a:ext cx="381000" cy="45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91255" y="4385310"/>
            <a:ext cx="381000" cy="45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38370" y="4385310"/>
            <a:ext cx="381000" cy="45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18525" y="4385310"/>
            <a:ext cx="485775" cy="45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94215" y="4385310"/>
            <a:ext cx="485775" cy="45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69905" y="4385310"/>
            <a:ext cx="485775" cy="45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948815" y="2005330"/>
            <a:ext cx="581025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15615" y="2005330"/>
            <a:ext cx="438150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091305" y="2005330"/>
            <a:ext cx="438150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57470" y="2005330"/>
            <a:ext cx="438150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80300" y="2004695"/>
            <a:ext cx="742315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518525" y="2004695"/>
            <a:ext cx="732790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56115" y="2004695"/>
            <a:ext cx="732790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593705" y="2004695"/>
            <a:ext cx="732790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910715" y="3135630"/>
            <a:ext cx="581025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2939415" y="3135630"/>
            <a:ext cx="590550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3977005" y="3135630"/>
            <a:ext cx="581025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5014595" y="3135630"/>
            <a:ext cx="581025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7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86890" y="3585210"/>
            <a:ext cx="353695" cy="45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95165" y="3590290"/>
            <a:ext cx="215265" cy="4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47585" y="3590290"/>
            <a:ext cx="365760" cy="4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60396" y="3752303"/>
            <a:ext cx="314181" cy="371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547995" y="2329815"/>
            <a:ext cx="845185" cy="523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37985" y="2329815"/>
            <a:ext cx="591820" cy="523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58415" y="3829685"/>
            <a:ext cx="848995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19830" y="3778250"/>
            <a:ext cx="662305" cy="53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